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76" r:id="rId10"/>
    <p:sldId id="266" r:id="rId11"/>
    <p:sldId id="272" r:id="rId12"/>
    <p:sldId id="267" r:id="rId13"/>
    <p:sldId id="269" r:id="rId14"/>
    <p:sldId id="271" r:id="rId15"/>
    <p:sldId id="270" r:id="rId16"/>
    <p:sldId id="277" r:id="rId17"/>
    <p:sldId id="278" r:id="rId18"/>
    <p:sldId id="273" r:id="rId19"/>
    <p:sldId id="274" r:id="rId20"/>
    <p:sldId id="263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6545" autoAdjust="0"/>
  </p:normalViewPr>
  <p:slideViewPr>
    <p:cSldViewPr snapToGrid="0">
      <p:cViewPr varScale="1">
        <p:scale>
          <a:sx n="83" d="100"/>
          <a:sy n="83" d="100"/>
        </p:scale>
        <p:origin x="82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C708-FFCD-42F6-9BD9-E4932DFA4B68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6924D-93D7-4BB8-8691-68A3FC2C3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9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5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 smtClean="0"/>
              <a:t>Рекомендуем по возможности избегать реза при разработке серийной детали. Это позволит минимизировать дополнительные действия и отходы материала. Для подгонки размера могут применяться три приема. </a:t>
            </a:r>
          </a:p>
          <a:p>
            <a:pPr lvl="1"/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Изменение толщины шва </a:t>
            </a:r>
            <a:r>
              <a:rPr lang="ru-RU" sz="1600" dirty="0" smtClean="0"/>
              <a:t>– наиболее простой и эффективный;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Изменение размеров оконного проема </a:t>
            </a:r>
            <a:r>
              <a:rPr lang="ru-RU" sz="1600" dirty="0" smtClean="0"/>
              <a:t>наиболее простое для </a:t>
            </a:r>
            <a:r>
              <a:rPr lang="ru-RU" sz="1600" dirty="0" err="1" smtClean="0"/>
              <a:t>пересогласования</a:t>
            </a:r>
            <a:r>
              <a:rPr lang="ru-RU" sz="1600" dirty="0" smtClean="0"/>
              <a:t> решение;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Изменение размеров плиты </a:t>
            </a:r>
            <a:r>
              <a:rPr lang="ru-RU" sz="1600" dirty="0" smtClean="0"/>
              <a:t>применяется только при </a:t>
            </a:r>
            <a:r>
              <a:rPr lang="ru-RU" sz="1600" dirty="0" err="1" smtClean="0"/>
              <a:t>пересогласовании</a:t>
            </a:r>
            <a:r>
              <a:rPr lang="ru-RU" sz="1600" dirty="0" smtClean="0"/>
              <a:t> всех деталей проекта. Исключение составляют случаи, когда проект изначально делается в расчете на удобный размер плиты;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11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sz="1600" dirty="0" smtClean="0"/>
              <a:t>1.	Заинтересованное лицо (КПД\ДСК\ЖБК) предоставляет KERAMA MARAZZI проект матрицы (производственные расчеты, чертежи с указанием всех размеров). </a:t>
            </a:r>
          </a:p>
          <a:p>
            <a:pPr lvl="1"/>
            <a:r>
              <a:rPr lang="ru-RU" sz="1600" dirty="0" smtClean="0"/>
              <a:t>2.	 KERAMA MARAZZI передает указанные чертежи в форме заявки Краснодарскому ДСК. После производственных расчетов ДСК выставляет счёт. Заказчик оплачивает производство матрицы и забирает готовое изделие своими силами.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5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75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7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ru-RU" sz="1400" dirty="0" smtClean="0"/>
              <a:t>После снятия матрицы</a:t>
            </a:r>
            <a:r>
              <a:rPr lang="ru-RU" sz="1600" dirty="0" smtClean="0"/>
              <a:t> </a:t>
            </a:r>
            <a:r>
              <a:rPr lang="ru-RU" sz="1400" dirty="0" smtClean="0"/>
              <a:t>лицевую часть изделия с фасадной плиткой необходимо очистить от наплывов цементного молочка. Обычно очистка проводится в два этапа:</a:t>
            </a:r>
          </a:p>
          <a:p>
            <a:pPr marL="457200" lvl="1" indent="0">
              <a:buNone/>
            </a:pPr>
            <a:endParaRPr lang="ru-RU" sz="1400" dirty="0" smtClean="0"/>
          </a:p>
          <a:p>
            <a:pPr lvl="1"/>
            <a:r>
              <a:rPr lang="ru-RU" sz="1400" dirty="0" smtClean="0"/>
              <a:t>Для устранения трудноудаляемых частиц на поверхность распыляют специальный состав (</a:t>
            </a:r>
            <a:r>
              <a:rPr lang="ru-RU" sz="1400" dirty="0" err="1" smtClean="0"/>
              <a:t>АрМикс</a:t>
            </a:r>
            <a:r>
              <a:rPr lang="ru-RU" sz="1400" dirty="0" smtClean="0"/>
              <a:t>), который по прошествии 5-7 минут вручную вытирается насухо. </a:t>
            </a:r>
          </a:p>
          <a:p>
            <a:pPr marL="457200" lvl="1" indent="0">
              <a:buNone/>
            </a:pPr>
            <a:endParaRPr lang="ru-RU" sz="1400" u="sng" dirty="0" smtClean="0"/>
          </a:p>
          <a:p>
            <a:pPr lvl="1"/>
            <a:r>
              <a:rPr lang="ru-RU" sz="1400" dirty="0" smtClean="0"/>
              <a:t>Изделие поступает на пост мойки, где под высоким давлением удаляются остатки загрязнений.</a:t>
            </a:r>
            <a:endParaRPr lang="ru-RU" sz="9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79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ru-RU" sz="1600" dirty="0" smtClean="0"/>
              <a:t>Панель, отделанная керамической плиткой, требует аккуратной транспортировки.</a:t>
            </a:r>
          </a:p>
          <a:p>
            <a:pPr marL="457200" lvl="1" indent="0">
              <a:buNone/>
            </a:pPr>
            <a:endParaRPr lang="ru-RU" sz="1100" dirty="0" smtClean="0"/>
          </a:p>
          <a:p>
            <a:pPr marL="0" indent="0">
              <a:buNone/>
            </a:pPr>
            <a:r>
              <a:rPr lang="ru-RU" sz="1200" dirty="0" smtClean="0"/>
              <a:t>Для транспортировки изделий с керамической плиткой на строительную площадку используют автомобили–панелевозы. Крепления, контактирующие с лицевой стороной панели, должны быть защищены мягкими держателями в точке контакта </a:t>
            </a:r>
          </a:p>
          <a:p>
            <a:pPr marL="0" indent="0">
              <a:buNone/>
            </a:pPr>
            <a:r>
              <a:rPr lang="ru-RU" sz="1200" dirty="0" smtClean="0"/>
              <a:t>При перевозке в условиях непогоды (осадки, грязные дороги) автомашины должны быть оборудованы специальными занавесками. В отдельных случаях изделие упаковывается в полиэтиленовую пленку.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4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Фасадная плитка «кабанчик» К</a:t>
            </a:r>
            <a:r>
              <a:rPr lang="en-US" dirty="0" smtClean="0"/>
              <a:t>ERA</a:t>
            </a:r>
            <a:r>
              <a:rPr lang="ru-RU" dirty="0" smtClean="0"/>
              <a:t>М</a:t>
            </a:r>
            <a:r>
              <a:rPr lang="en-US" dirty="0" smtClean="0"/>
              <a:t>A MARAZZI </a:t>
            </a:r>
            <a:r>
              <a:rPr lang="ru-RU" dirty="0" smtClean="0"/>
              <a:t>— эстетичное и технологичное средство отделки фасадов.</a:t>
            </a:r>
          </a:p>
          <a:p>
            <a:endParaRPr lang="ru-RU" dirty="0" smtClean="0"/>
          </a:p>
          <a:p>
            <a:r>
              <a:rPr lang="ru-RU" dirty="0" smtClean="0"/>
              <a:t>О</a:t>
            </a:r>
            <a:r>
              <a:rPr lang="ru-RU" baseline="0" dirty="0" smtClean="0"/>
              <a:t> </a:t>
            </a:r>
            <a:r>
              <a:rPr lang="ru-RU" dirty="0" smtClean="0"/>
              <a:t>возможностях мы говорили в презентации «Кабанчик: эстетика фасадов».</a:t>
            </a:r>
          </a:p>
          <a:p>
            <a:endParaRPr lang="ru-RU" dirty="0" smtClean="0"/>
          </a:p>
          <a:p>
            <a:r>
              <a:rPr lang="ru-RU" dirty="0" smtClean="0"/>
              <a:t>Теперь мы расскажем о том, как начать применять «кабанчик» на практике.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0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«Кабанчик» — решение, которое стоит внимания, но немногие готовы резко перейти на другой тип производства. </a:t>
            </a:r>
          </a:p>
          <a:p>
            <a:r>
              <a:rPr lang="ru-RU" dirty="0" smtClean="0"/>
              <a:t>Мы предлагаем вам провести пробу –</a:t>
            </a:r>
            <a:r>
              <a:rPr lang="ru-RU" baseline="0" dirty="0" smtClean="0"/>
              <a:t> </a:t>
            </a:r>
            <a:r>
              <a:rPr lang="ru-RU" dirty="0" smtClean="0"/>
              <a:t>протестировать материал непосредственно на Вашем предприятии. Это позволит на практике оценить технологичность решения и экономику производства панелей с «кабанчиком».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1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2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69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8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7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Проектно-технический отдел Заказчика  разрабатывает матрицу в сотрудничестве с </a:t>
            </a:r>
            <a:r>
              <a:rPr lang="en-US" dirty="0" smtClean="0"/>
              <a:t>KERAMA MARAZZI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 lvl="0"/>
            <a:r>
              <a:rPr lang="ru-RU" dirty="0" smtClean="0"/>
              <a:t>Это необходимо для того, чтобы учесть особенности плитки – габариты и допуски. Четкое соблюдение размеров – </a:t>
            </a:r>
          </a:p>
          <a:p>
            <a:pPr lvl="0"/>
            <a:r>
              <a:rPr lang="ru-RU" dirty="0" smtClean="0"/>
              <a:t> Залог качественного результата.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1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6924D-93D7-4BB8-8691-68A3FC2C35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3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85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7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71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72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2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67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40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9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9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3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4118B-0CF3-4121-85E3-A5F0A89A160F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6FB94-9922-4571-8929-79054F8BA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5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hyperlink" Target="mailto:panel@kerama-marazzi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012" r="-240" b="32320"/>
          <a:stretch/>
        </p:blipFill>
        <p:spPr>
          <a:xfrm>
            <a:off x="0" y="-171450"/>
            <a:ext cx="12308114" cy="72211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49943" y="-464457"/>
            <a:ext cx="12917714" cy="7736114"/>
          </a:xfrm>
          <a:prstGeom prst="rect">
            <a:avLst/>
          </a:prstGeom>
          <a:solidFill>
            <a:schemeClr val="bg2">
              <a:lumMod val="1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38" y="6107897"/>
            <a:ext cx="3280825" cy="7501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ФАСАДНАЯ ПЛИТКА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«КАБАНЧИК»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Бесплатное тестирование материала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524" y="2322514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24" y="498475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Подгонка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размеров</a:t>
            </a:r>
            <a:endParaRPr lang="ru-RU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924" y="2322514"/>
            <a:ext cx="4604521" cy="4038094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dirty="0"/>
          </a:p>
          <a:p>
            <a:pPr lvl="1"/>
            <a:r>
              <a:rPr lang="ru-RU" dirty="0" smtClean="0"/>
              <a:t>Для </a:t>
            </a:r>
            <a:r>
              <a:rPr lang="ru-RU" dirty="0"/>
              <a:t>подгонки размера могут применяться три </a:t>
            </a:r>
            <a:r>
              <a:rPr lang="ru-RU" dirty="0" smtClean="0"/>
              <a:t>приема:</a:t>
            </a:r>
          </a:p>
          <a:p>
            <a:pPr lvl="1"/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Изменение </a:t>
            </a:r>
            <a:r>
              <a:rPr lang="ru-RU" sz="1600" b="1" dirty="0"/>
              <a:t>толщины </a:t>
            </a:r>
            <a:r>
              <a:rPr lang="ru-RU" sz="1600" b="1" dirty="0" smtClean="0"/>
              <a:t>шва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Изменение размеров оконного проема </a:t>
            </a:r>
            <a:endParaRPr lang="ru-RU" sz="16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Изменение </a:t>
            </a:r>
            <a:r>
              <a:rPr lang="ru-RU" sz="1600" b="1" dirty="0"/>
              <a:t>размеров </a:t>
            </a:r>
            <a:r>
              <a:rPr lang="ru-RU" sz="1600" b="1" dirty="0" smtClean="0"/>
              <a:t>плиты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b="1" dirty="0" smtClean="0"/>
          </a:p>
          <a:p>
            <a:pPr lvl="1"/>
            <a:r>
              <a:rPr lang="ru-RU" sz="1600" dirty="0" smtClean="0"/>
              <a:t>Рекомендуем избегать реза при разработке серийной детали. Это позволит минимизировать дополнительные действия и отходы материала.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3354" t="6952" r="6071" b="11905"/>
          <a:stretch/>
        </p:blipFill>
        <p:spPr>
          <a:xfrm>
            <a:off x="5726724" y="433246"/>
            <a:ext cx="5911079" cy="5927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057" y="808409"/>
            <a:ext cx="10515600" cy="1325563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Оплата матрицы 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и </a:t>
            </a:r>
            <a:r>
              <a:rPr lang="ru-RU" b="1" dirty="0">
                <a:latin typeface="+mn-lt"/>
              </a:rPr>
              <a:t>её производство </a:t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693057" y="3255665"/>
            <a:ext cx="4879312" cy="2921297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AutoNum type="arabicPeriod"/>
            </a:pPr>
            <a:r>
              <a:rPr lang="ru-RU" sz="1600" dirty="0" smtClean="0"/>
              <a:t>Заказчик предоставляет KERAMA MARAZZI проект матрицы.</a:t>
            </a:r>
          </a:p>
          <a:p>
            <a:pPr marL="800100" lvl="1" indent="-342900">
              <a:buAutoNum type="arabicPeriod"/>
            </a:pPr>
            <a:r>
              <a:rPr lang="ru-RU" sz="1600" dirty="0" smtClean="0"/>
              <a:t>KERAMA MARAZZI передает указанные чертежи Краснодарскому ДСК. Заказчик оплачивает производство матрицы и забирает готовое изделие своими силами. </a:t>
            </a:r>
          </a:p>
          <a:p>
            <a:pPr lvl="1"/>
            <a:endParaRPr lang="ru-RU" sz="1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8214" t="6762" r="1786" b="11334"/>
          <a:stretch/>
        </p:blipFill>
        <p:spPr>
          <a:xfrm>
            <a:off x="6841122" y="2133972"/>
            <a:ext cx="4738761" cy="4042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0358" t="5429" r="22024" b="25962"/>
          <a:stretch/>
        </p:blipFill>
        <p:spPr>
          <a:xfrm>
            <a:off x="7896180" y="549875"/>
            <a:ext cx="3683703" cy="3317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1" y="689233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Предоставление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материала</a:t>
            </a:r>
            <a:endParaRPr lang="ru-RU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821" y="2857500"/>
            <a:ext cx="3632129" cy="3180556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/>
              <a:t>Средний срок изготовления матрицы – две недели.</a:t>
            </a:r>
          </a:p>
          <a:p>
            <a:pPr lvl="0"/>
            <a:r>
              <a:rPr lang="ru-RU" sz="1600" dirty="0"/>
              <a:t>«Кабанчик» будет отправлен в любое время после согласования </a:t>
            </a:r>
            <a:r>
              <a:rPr lang="ru-RU" sz="1600" dirty="0" smtClean="0"/>
              <a:t>матрицы.</a:t>
            </a:r>
          </a:p>
          <a:p>
            <a:pPr lvl="0"/>
            <a:endParaRPr lang="ru-RU" sz="1600" dirty="0"/>
          </a:p>
          <a:p>
            <a:pPr lvl="0"/>
            <a:r>
              <a:rPr lang="ru-RU" sz="1600" dirty="0" smtClean="0"/>
              <a:t>В </a:t>
            </a:r>
            <a:r>
              <a:rPr lang="ru-RU" sz="1600" dirty="0"/>
              <a:t>вашем распоряжении будет от 18 до 40 м² плитки, что достаточно для формовки 1-2 изделий. Детали оговариваются отдельно.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619" t="7714" r="22143" b="11143"/>
          <a:stretch/>
        </p:blipFill>
        <p:spPr>
          <a:xfrm>
            <a:off x="4857750" y="2145463"/>
            <a:ext cx="5391150" cy="3892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70"/>
          <a:stretch/>
        </p:blipFill>
        <p:spPr>
          <a:xfrm>
            <a:off x="8353368" y="587633"/>
            <a:ext cx="3387853" cy="2854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136" y="1125546"/>
            <a:ext cx="10515600" cy="1325563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Наиболее 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популярные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варианты раскладки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63871" y="4477842"/>
            <a:ext cx="7445829" cy="117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/>
              <a:t>Привести картинки примеров: горизонтальная, вертикальная, смешанная и т.д.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7136" y="3845709"/>
            <a:ext cx="5269314" cy="2569605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600" dirty="0"/>
              <a:t>В массовом производстве раскладки по изделию и внешний облик здания обычно разрабатывают архитектурные бюро. Для проб комбинаты рассчитывают раскладку по изделию своими силами.</a:t>
            </a:r>
          </a:p>
          <a:p>
            <a:pPr lvl="1"/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38" t="8667" r="13809" b="11524"/>
          <a:stretch/>
        </p:blipFill>
        <p:spPr>
          <a:xfrm>
            <a:off x="7221848" y="449040"/>
            <a:ext cx="4481342" cy="2678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238" t="22091" r="46428" b="27771"/>
          <a:stretch/>
        </p:blipFill>
        <p:spPr>
          <a:xfrm>
            <a:off x="7204803" y="3509883"/>
            <a:ext cx="4481342" cy="2905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Отгрузка и транспортировка кабанчика</a:t>
            </a:r>
            <a:endParaRPr lang="ru-RU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57927" y="2628899"/>
            <a:ext cx="4210260" cy="23613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Слайд с картой складов (Матрица – Краснодар, Плитка – Орел либо склад филиала/дистрибьютера)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89129" y="1489111"/>
            <a:ext cx="10710398" cy="4954913"/>
            <a:chOff x="389129" y="1489111"/>
            <a:chExt cx="10710398" cy="4954913"/>
          </a:xfrm>
        </p:grpSpPr>
        <p:sp>
          <p:nvSpPr>
            <p:cNvPr id="9" name="Freeform 41"/>
            <p:cNvSpPr>
              <a:spLocks/>
            </p:cNvSpPr>
            <p:nvPr/>
          </p:nvSpPr>
          <p:spPr bwMode="auto">
            <a:xfrm rot="4661420">
              <a:off x="809241" y="4283732"/>
              <a:ext cx="364883" cy="600653"/>
            </a:xfrm>
            <a:custGeom>
              <a:avLst/>
              <a:gdLst>
                <a:gd name="T0" fmla="*/ 17605 w 211"/>
                <a:gd name="T1" fmla="*/ 239712 h 321"/>
                <a:gd name="T2" fmla="*/ 2934 w 211"/>
                <a:gd name="T3" fmla="*/ 257175 h 321"/>
                <a:gd name="T4" fmla="*/ 8803 w 211"/>
                <a:gd name="T5" fmla="*/ 295275 h 321"/>
                <a:gd name="T6" fmla="*/ 36678 w 211"/>
                <a:gd name="T7" fmla="*/ 395287 h 321"/>
                <a:gd name="T8" fmla="*/ 38145 w 211"/>
                <a:gd name="T9" fmla="*/ 463550 h 321"/>
                <a:gd name="T10" fmla="*/ 46948 w 211"/>
                <a:gd name="T11" fmla="*/ 487362 h 321"/>
                <a:gd name="T12" fmla="*/ 88027 w 211"/>
                <a:gd name="T13" fmla="*/ 504825 h 321"/>
                <a:gd name="T14" fmla="*/ 165785 w 211"/>
                <a:gd name="T15" fmla="*/ 460375 h 321"/>
                <a:gd name="T16" fmla="*/ 174588 w 211"/>
                <a:gd name="T17" fmla="*/ 398462 h 321"/>
                <a:gd name="T18" fmla="*/ 177522 w 211"/>
                <a:gd name="T19" fmla="*/ 363537 h 321"/>
                <a:gd name="T20" fmla="*/ 181923 w 211"/>
                <a:gd name="T21" fmla="*/ 336550 h 321"/>
                <a:gd name="T22" fmla="*/ 190726 w 211"/>
                <a:gd name="T23" fmla="*/ 304800 h 321"/>
                <a:gd name="T24" fmla="*/ 214200 w 211"/>
                <a:gd name="T25" fmla="*/ 298450 h 321"/>
                <a:gd name="T26" fmla="*/ 233273 w 211"/>
                <a:gd name="T27" fmla="*/ 266700 h 321"/>
                <a:gd name="T28" fmla="*/ 277286 w 211"/>
                <a:gd name="T29" fmla="*/ 246062 h 321"/>
                <a:gd name="T30" fmla="*/ 271418 w 211"/>
                <a:gd name="T31" fmla="*/ 239712 h 321"/>
                <a:gd name="T32" fmla="*/ 233273 w 211"/>
                <a:gd name="T33" fmla="*/ 242887 h 321"/>
                <a:gd name="T34" fmla="*/ 233273 w 211"/>
                <a:gd name="T35" fmla="*/ 238125 h 321"/>
                <a:gd name="T36" fmla="*/ 249411 w 211"/>
                <a:gd name="T37" fmla="*/ 234950 h 321"/>
                <a:gd name="T38" fmla="*/ 274352 w 211"/>
                <a:gd name="T39" fmla="*/ 180975 h 321"/>
                <a:gd name="T40" fmla="*/ 268484 w 211"/>
                <a:gd name="T41" fmla="*/ 142875 h 321"/>
                <a:gd name="T42" fmla="*/ 284622 w 211"/>
                <a:gd name="T43" fmla="*/ 111125 h 321"/>
                <a:gd name="T44" fmla="*/ 306629 w 211"/>
                <a:gd name="T45" fmla="*/ 79375 h 321"/>
                <a:gd name="T46" fmla="*/ 274352 w 211"/>
                <a:gd name="T47" fmla="*/ 23812 h 321"/>
                <a:gd name="T48" fmla="*/ 184858 w 211"/>
                <a:gd name="T49" fmla="*/ 0 h 321"/>
                <a:gd name="T50" fmla="*/ 178989 w 211"/>
                <a:gd name="T51" fmla="*/ 17462 h 321"/>
                <a:gd name="T52" fmla="*/ 187792 w 211"/>
                <a:gd name="T53" fmla="*/ 38100 h 321"/>
                <a:gd name="T54" fmla="*/ 133508 w 211"/>
                <a:gd name="T55" fmla="*/ 34925 h 321"/>
                <a:gd name="T56" fmla="*/ 149647 w 211"/>
                <a:gd name="T57" fmla="*/ 44450 h 321"/>
                <a:gd name="T58" fmla="*/ 165785 w 211"/>
                <a:gd name="T59" fmla="*/ 61912 h 321"/>
                <a:gd name="T60" fmla="*/ 146712 w 211"/>
                <a:gd name="T61" fmla="*/ 79375 h 321"/>
                <a:gd name="T62" fmla="*/ 168719 w 211"/>
                <a:gd name="T63" fmla="*/ 114300 h 321"/>
                <a:gd name="T64" fmla="*/ 162851 w 211"/>
                <a:gd name="T65" fmla="*/ 125412 h 321"/>
                <a:gd name="T66" fmla="*/ 190726 w 211"/>
                <a:gd name="T67" fmla="*/ 134937 h 321"/>
                <a:gd name="T68" fmla="*/ 209799 w 211"/>
                <a:gd name="T69" fmla="*/ 149225 h 321"/>
                <a:gd name="T70" fmla="*/ 200996 w 211"/>
                <a:gd name="T71" fmla="*/ 166687 h 321"/>
                <a:gd name="T72" fmla="*/ 174588 w 211"/>
                <a:gd name="T73" fmla="*/ 180975 h 321"/>
                <a:gd name="T74" fmla="*/ 139377 w 211"/>
                <a:gd name="T75" fmla="*/ 196850 h 321"/>
                <a:gd name="T76" fmla="*/ 127640 w 211"/>
                <a:gd name="T77" fmla="*/ 231775 h 321"/>
                <a:gd name="T78" fmla="*/ 114436 w 211"/>
                <a:gd name="T79" fmla="*/ 242887 h 321"/>
                <a:gd name="T80" fmla="*/ 79225 w 211"/>
                <a:gd name="T81" fmla="*/ 228600 h 321"/>
                <a:gd name="T82" fmla="*/ 57218 w 211"/>
                <a:gd name="T83" fmla="*/ 239712 h 321"/>
                <a:gd name="T84" fmla="*/ 30810 w 211"/>
                <a:gd name="T85" fmla="*/ 231775 h 321"/>
                <a:gd name="T86" fmla="*/ 5868 w 211"/>
                <a:gd name="T87" fmla="*/ 204787 h 3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1"/>
                <a:gd name="T133" fmla="*/ 0 h 321"/>
                <a:gd name="T134" fmla="*/ 211 w 211"/>
                <a:gd name="T135" fmla="*/ 321 h 3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1" h="321">
                  <a:moveTo>
                    <a:pt x="4" y="129"/>
                  </a:moveTo>
                  <a:lnTo>
                    <a:pt x="8" y="142"/>
                  </a:lnTo>
                  <a:lnTo>
                    <a:pt x="12" y="151"/>
                  </a:lnTo>
                  <a:lnTo>
                    <a:pt x="6" y="155"/>
                  </a:lnTo>
                  <a:lnTo>
                    <a:pt x="4" y="159"/>
                  </a:lnTo>
                  <a:lnTo>
                    <a:pt x="2" y="162"/>
                  </a:lnTo>
                  <a:lnTo>
                    <a:pt x="0" y="166"/>
                  </a:lnTo>
                  <a:lnTo>
                    <a:pt x="2" y="175"/>
                  </a:lnTo>
                  <a:lnTo>
                    <a:pt x="6" y="186"/>
                  </a:lnTo>
                  <a:lnTo>
                    <a:pt x="15" y="207"/>
                  </a:lnTo>
                  <a:lnTo>
                    <a:pt x="23" y="233"/>
                  </a:lnTo>
                  <a:lnTo>
                    <a:pt x="25" y="249"/>
                  </a:lnTo>
                  <a:lnTo>
                    <a:pt x="25" y="262"/>
                  </a:lnTo>
                  <a:lnTo>
                    <a:pt x="25" y="275"/>
                  </a:lnTo>
                  <a:lnTo>
                    <a:pt x="26" y="292"/>
                  </a:lnTo>
                  <a:lnTo>
                    <a:pt x="26" y="297"/>
                  </a:lnTo>
                  <a:lnTo>
                    <a:pt x="28" y="303"/>
                  </a:lnTo>
                  <a:lnTo>
                    <a:pt x="32" y="307"/>
                  </a:lnTo>
                  <a:lnTo>
                    <a:pt x="36" y="310"/>
                  </a:lnTo>
                  <a:lnTo>
                    <a:pt x="47" y="314"/>
                  </a:lnTo>
                  <a:lnTo>
                    <a:pt x="60" y="318"/>
                  </a:lnTo>
                  <a:lnTo>
                    <a:pt x="85" y="320"/>
                  </a:lnTo>
                  <a:lnTo>
                    <a:pt x="111" y="321"/>
                  </a:lnTo>
                  <a:lnTo>
                    <a:pt x="113" y="290"/>
                  </a:lnTo>
                  <a:lnTo>
                    <a:pt x="115" y="268"/>
                  </a:lnTo>
                  <a:lnTo>
                    <a:pt x="117" y="259"/>
                  </a:lnTo>
                  <a:lnTo>
                    <a:pt x="119" y="251"/>
                  </a:lnTo>
                  <a:lnTo>
                    <a:pt x="119" y="244"/>
                  </a:lnTo>
                  <a:lnTo>
                    <a:pt x="117" y="235"/>
                  </a:lnTo>
                  <a:lnTo>
                    <a:pt x="121" y="229"/>
                  </a:lnTo>
                  <a:lnTo>
                    <a:pt x="124" y="223"/>
                  </a:lnTo>
                  <a:lnTo>
                    <a:pt x="124" y="218"/>
                  </a:lnTo>
                  <a:lnTo>
                    <a:pt x="124" y="212"/>
                  </a:lnTo>
                  <a:lnTo>
                    <a:pt x="122" y="205"/>
                  </a:lnTo>
                  <a:lnTo>
                    <a:pt x="124" y="196"/>
                  </a:lnTo>
                  <a:lnTo>
                    <a:pt x="130" y="192"/>
                  </a:lnTo>
                  <a:lnTo>
                    <a:pt x="135" y="190"/>
                  </a:lnTo>
                  <a:lnTo>
                    <a:pt x="141" y="188"/>
                  </a:lnTo>
                  <a:lnTo>
                    <a:pt x="146" y="188"/>
                  </a:lnTo>
                  <a:lnTo>
                    <a:pt x="152" y="181"/>
                  </a:lnTo>
                  <a:lnTo>
                    <a:pt x="156" y="172"/>
                  </a:lnTo>
                  <a:lnTo>
                    <a:pt x="159" y="168"/>
                  </a:lnTo>
                  <a:lnTo>
                    <a:pt x="165" y="162"/>
                  </a:lnTo>
                  <a:lnTo>
                    <a:pt x="174" y="159"/>
                  </a:lnTo>
                  <a:lnTo>
                    <a:pt x="189" y="155"/>
                  </a:lnTo>
                  <a:lnTo>
                    <a:pt x="189" y="153"/>
                  </a:lnTo>
                  <a:lnTo>
                    <a:pt x="187" y="151"/>
                  </a:lnTo>
                  <a:lnTo>
                    <a:pt x="185" y="151"/>
                  </a:lnTo>
                  <a:lnTo>
                    <a:pt x="182" y="151"/>
                  </a:lnTo>
                  <a:lnTo>
                    <a:pt x="170" y="151"/>
                  </a:lnTo>
                  <a:lnTo>
                    <a:pt x="159" y="153"/>
                  </a:lnTo>
                  <a:lnTo>
                    <a:pt x="158" y="151"/>
                  </a:lnTo>
                  <a:lnTo>
                    <a:pt x="158" y="150"/>
                  </a:lnTo>
                  <a:lnTo>
                    <a:pt x="159" y="150"/>
                  </a:lnTo>
                  <a:lnTo>
                    <a:pt x="161" y="148"/>
                  </a:lnTo>
                  <a:lnTo>
                    <a:pt x="167" y="148"/>
                  </a:lnTo>
                  <a:lnTo>
                    <a:pt x="170" y="148"/>
                  </a:lnTo>
                  <a:lnTo>
                    <a:pt x="178" y="137"/>
                  </a:lnTo>
                  <a:lnTo>
                    <a:pt x="183" y="125"/>
                  </a:lnTo>
                  <a:lnTo>
                    <a:pt x="187" y="114"/>
                  </a:lnTo>
                  <a:lnTo>
                    <a:pt x="189" y="105"/>
                  </a:lnTo>
                  <a:lnTo>
                    <a:pt x="185" y="98"/>
                  </a:lnTo>
                  <a:lnTo>
                    <a:pt x="183" y="90"/>
                  </a:lnTo>
                  <a:lnTo>
                    <a:pt x="180" y="81"/>
                  </a:lnTo>
                  <a:lnTo>
                    <a:pt x="182" y="70"/>
                  </a:lnTo>
                  <a:lnTo>
                    <a:pt x="194" y="70"/>
                  </a:lnTo>
                  <a:lnTo>
                    <a:pt x="211" y="68"/>
                  </a:lnTo>
                  <a:lnTo>
                    <a:pt x="211" y="59"/>
                  </a:lnTo>
                  <a:lnTo>
                    <a:pt x="209" y="50"/>
                  </a:lnTo>
                  <a:lnTo>
                    <a:pt x="204" y="40"/>
                  </a:lnTo>
                  <a:lnTo>
                    <a:pt x="198" y="31"/>
                  </a:lnTo>
                  <a:lnTo>
                    <a:pt x="187" y="15"/>
                  </a:lnTo>
                  <a:lnTo>
                    <a:pt x="174" y="4"/>
                  </a:lnTo>
                  <a:lnTo>
                    <a:pt x="146" y="4"/>
                  </a:lnTo>
                  <a:lnTo>
                    <a:pt x="126" y="0"/>
                  </a:lnTo>
                  <a:lnTo>
                    <a:pt x="122" y="4"/>
                  </a:lnTo>
                  <a:lnTo>
                    <a:pt x="122" y="7"/>
                  </a:lnTo>
                  <a:lnTo>
                    <a:pt x="122" y="11"/>
                  </a:lnTo>
                  <a:lnTo>
                    <a:pt x="124" y="15"/>
                  </a:lnTo>
                  <a:lnTo>
                    <a:pt x="130" y="20"/>
                  </a:lnTo>
                  <a:lnTo>
                    <a:pt x="128" y="24"/>
                  </a:lnTo>
                  <a:lnTo>
                    <a:pt x="109" y="20"/>
                  </a:lnTo>
                  <a:lnTo>
                    <a:pt x="91" y="18"/>
                  </a:lnTo>
                  <a:lnTo>
                    <a:pt x="91" y="22"/>
                  </a:lnTo>
                  <a:lnTo>
                    <a:pt x="93" y="24"/>
                  </a:lnTo>
                  <a:lnTo>
                    <a:pt x="97" y="26"/>
                  </a:lnTo>
                  <a:lnTo>
                    <a:pt x="102" y="28"/>
                  </a:lnTo>
                  <a:lnTo>
                    <a:pt x="106" y="29"/>
                  </a:lnTo>
                  <a:lnTo>
                    <a:pt x="111" y="33"/>
                  </a:lnTo>
                  <a:lnTo>
                    <a:pt x="113" y="39"/>
                  </a:lnTo>
                  <a:lnTo>
                    <a:pt x="115" y="44"/>
                  </a:lnTo>
                  <a:lnTo>
                    <a:pt x="108" y="48"/>
                  </a:lnTo>
                  <a:lnTo>
                    <a:pt x="100" y="50"/>
                  </a:lnTo>
                  <a:lnTo>
                    <a:pt x="109" y="59"/>
                  </a:lnTo>
                  <a:lnTo>
                    <a:pt x="117" y="65"/>
                  </a:lnTo>
                  <a:lnTo>
                    <a:pt x="115" y="72"/>
                  </a:lnTo>
                  <a:lnTo>
                    <a:pt x="111" y="76"/>
                  </a:lnTo>
                  <a:lnTo>
                    <a:pt x="109" y="77"/>
                  </a:lnTo>
                  <a:lnTo>
                    <a:pt x="111" y="79"/>
                  </a:lnTo>
                  <a:lnTo>
                    <a:pt x="113" y="83"/>
                  </a:lnTo>
                  <a:lnTo>
                    <a:pt x="121" y="89"/>
                  </a:lnTo>
                  <a:lnTo>
                    <a:pt x="130" y="85"/>
                  </a:lnTo>
                  <a:lnTo>
                    <a:pt x="137" y="85"/>
                  </a:lnTo>
                  <a:lnTo>
                    <a:pt x="141" y="89"/>
                  </a:lnTo>
                  <a:lnTo>
                    <a:pt x="143" y="94"/>
                  </a:lnTo>
                  <a:lnTo>
                    <a:pt x="143" y="98"/>
                  </a:lnTo>
                  <a:lnTo>
                    <a:pt x="141" y="101"/>
                  </a:lnTo>
                  <a:lnTo>
                    <a:pt x="137" y="105"/>
                  </a:lnTo>
                  <a:lnTo>
                    <a:pt x="132" y="109"/>
                  </a:lnTo>
                  <a:lnTo>
                    <a:pt x="126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2" y="116"/>
                  </a:lnTo>
                  <a:lnTo>
                    <a:pt x="95" y="124"/>
                  </a:lnTo>
                  <a:lnTo>
                    <a:pt x="91" y="133"/>
                  </a:lnTo>
                  <a:lnTo>
                    <a:pt x="87" y="142"/>
                  </a:lnTo>
                  <a:lnTo>
                    <a:pt x="87" y="146"/>
                  </a:lnTo>
                  <a:lnTo>
                    <a:pt x="84" y="150"/>
                  </a:lnTo>
                  <a:lnTo>
                    <a:pt x="82" y="151"/>
                  </a:lnTo>
                  <a:lnTo>
                    <a:pt x="78" y="153"/>
                  </a:lnTo>
                  <a:lnTo>
                    <a:pt x="69" y="148"/>
                  </a:lnTo>
                  <a:lnTo>
                    <a:pt x="61" y="140"/>
                  </a:lnTo>
                  <a:lnTo>
                    <a:pt x="54" y="144"/>
                  </a:lnTo>
                  <a:lnTo>
                    <a:pt x="47" y="148"/>
                  </a:lnTo>
                  <a:lnTo>
                    <a:pt x="43" y="150"/>
                  </a:lnTo>
                  <a:lnTo>
                    <a:pt x="39" y="151"/>
                  </a:lnTo>
                  <a:lnTo>
                    <a:pt x="34" y="151"/>
                  </a:lnTo>
                  <a:lnTo>
                    <a:pt x="30" y="150"/>
                  </a:lnTo>
                  <a:lnTo>
                    <a:pt x="21" y="146"/>
                  </a:lnTo>
                  <a:lnTo>
                    <a:pt x="13" y="140"/>
                  </a:lnTo>
                  <a:lnTo>
                    <a:pt x="10" y="135"/>
                  </a:lnTo>
                  <a:lnTo>
                    <a:pt x="4" y="129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7244875" y="1883929"/>
              <a:ext cx="2668318" cy="3214706"/>
            </a:xfrm>
            <a:custGeom>
              <a:avLst/>
              <a:gdLst>
                <a:gd name="T0" fmla="*/ 2130439 w 1545"/>
                <a:gd name="T1" fmla="*/ 187325 h 1718"/>
                <a:gd name="T2" fmla="*/ 2184653 w 1545"/>
                <a:gd name="T3" fmla="*/ 339725 h 1718"/>
                <a:gd name="T4" fmla="*/ 2249123 w 1545"/>
                <a:gd name="T5" fmla="*/ 463550 h 1718"/>
                <a:gd name="T6" fmla="*/ 2149487 w 1545"/>
                <a:gd name="T7" fmla="*/ 639763 h 1718"/>
                <a:gd name="T8" fmla="*/ 2159744 w 1545"/>
                <a:gd name="T9" fmla="*/ 715962 h 1718"/>
                <a:gd name="T10" fmla="*/ 2165605 w 1545"/>
                <a:gd name="T11" fmla="*/ 900113 h 1718"/>
                <a:gd name="T12" fmla="*/ 2054248 w 1545"/>
                <a:gd name="T13" fmla="*/ 979488 h 1718"/>
                <a:gd name="T14" fmla="*/ 2038130 w 1545"/>
                <a:gd name="T15" fmla="*/ 1049338 h 1718"/>
                <a:gd name="T16" fmla="*/ 2030804 w 1545"/>
                <a:gd name="T17" fmla="*/ 1163638 h 1718"/>
                <a:gd name="T18" fmla="*/ 2104065 w 1545"/>
                <a:gd name="T19" fmla="*/ 1392237 h 1718"/>
                <a:gd name="T20" fmla="*/ 2014687 w 1545"/>
                <a:gd name="T21" fmla="*/ 1422400 h 1718"/>
                <a:gd name="T22" fmla="*/ 1894538 w 1545"/>
                <a:gd name="T23" fmla="*/ 1543050 h 1718"/>
                <a:gd name="T24" fmla="*/ 1941425 w 1545"/>
                <a:gd name="T25" fmla="*/ 1833563 h 1718"/>
                <a:gd name="T26" fmla="*/ 1906260 w 1545"/>
                <a:gd name="T27" fmla="*/ 1935163 h 1718"/>
                <a:gd name="T28" fmla="*/ 1772924 w 1545"/>
                <a:gd name="T29" fmla="*/ 2055813 h 1718"/>
                <a:gd name="T30" fmla="*/ 1708454 w 1545"/>
                <a:gd name="T31" fmla="*/ 2108200 h 1718"/>
                <a:gd name="T32" fmla="*/ 1718711 w 1545"/>
                <a:gd name="T33" fmla="*/ 2319338 h 1718"/>
                <a:gd name="T34" fmla="*/ 1784646 w 1545"/>
                <a:gd name="T35" fmla="*/ 2536825 h 1718"/>
                <a:gd name="T36" fmla="*/ 1567793 w 1545"/>
                <a:gd name="T37" fmla="*/ 2681288 h 1718"/>
                <a:gd name="T38" fmla="*/ 1328960 w 1545"/>
                <a:gd name="T39" fmla="*/ 2698750 h 1718"/>
                <a:gd name="T40" fmla="*/ 1005145 w 1545"/>
                <a:gd name="T41" fmla="*/ 2678113 h 1718"/>
                <a:gd name="T42" fmla="*/ 934815 w 1545"/>
                <a:gd name="T43" fmla="*/ 2557463 h 1718"/>
                <a:gd name="T44" fmla="*/ 868879 w 1545"/>
                <a:gd name="T45" fmla="*/ 2449513 h 1718"/>
                <a:gd name="T46" fmla="*/ 804409 w 1545"/>
                <a:gd name="T47" fmla="*/ 2416175 h 1718"/>
                <a:gd name="T48" fmla="*/ 634443 w 1545"/>
                <a:gd name="T49" fmla="*/ 2322513 h 1718"/>
                <a:gd name="T50" fmla="*/ 536273 w 1545"/>
                <a:gd name="T51" fmla="*/ 2546350 h 1718"/>
                <a:gd name="T52" fmla="*/ 449825 w 1545"/>
                <a:gd name="T53" fmla="*/ 2530475 h 1718"/>
                <a:gd name="T54" fmla="*/ 322350 w 1545"/>
                <a:gd name="T55" fmla="*/ 2478088 h 1718"/>
                <a:gd name="T56" fmla="*/ 293045 w 1545"/>
                <a:gd name="T57" fmla="*/ 2173288 h 1718"/>
                <a:gd name="T58" fmla="*/ 190479 w 1545"/>
                <a:gd name="T59" fmla="*/ 2003425 h 1718"/>
                <a:gd name="T60" fmla="*/ 162640 w 1545"/>
                <a:gd name="T61" fmla="*/ 1914525 h 1718"/>
                <a:gd name="T62" fmla="*/ 41026 w 1545"/>
                <a:gd name="T63" fmla="*/ 1868488 h 1718"/>
                <a:gd name="T64" fmla="*/ 43957 w 1545"/>
                <a:gd name="T65" fmla="*/ 1609725 h 1718"/>
                <a:gd name="T66" fmla="*/ 51283 w 1545"/>
                <a:gd name="T67" fmla="*/ 1387475 h 1718"/>
                <a:gd name="T68" fmla="*/ 133336 w 1545"/>
                <a:gd name="T69" fmla="*/ 1184275 h 1718"/>
                <a:gd name="T70" fmla="*/ 227110 w 1545"/>
                <a:gd name="T71" fmla="*/ 949325 h 1718"/>
                <a:gd name="T72" fmla="*/ 137731 w 1545"/>
                <a:gd name="T73" fmla="*/ 750887 h 1718"/>
                <a:gd name="T74" fmla="*/ 197806 w 1545"/>
                <a:gd name="T75" fmla="*/ 644525 h 1718"/>
                <a:gd name="T76" fmla="*/ 230041 w 1545"/>
                <a:gd name="T77" fmla="*/ 703262 h 1718"/>
                <a:gd name="T78" fmla="*/ 401472 w 1545"/>
                <a:gd name="T79" fmla="*/ 620713 h 1718"/>
                <a:gd name="T80" fmla="*/ 501107 w 1545"/>
                <a:gd name="T81" fmla="*/ 682625 h 1718"/>
                <a:gd name="T82" fmla="*/ 574369 w 1545"/>
                <a:gd name="T83" fmla="*/ 547688 h 1718"/>
                <a:gd name="T84" fmla="*/ 687191 w 1545"/>
                <a:gd name="T85" fmla="*/ 539750 h 1718"/>
                <a:gd name="T86" fmla="*/ 794153 w 1545"/>
                <a:gd name="T87" fmla="*/ 603250 h 1718"/>
                <a:gd name="T88" fmla="*/ 804409 w 1545"/>
                <a:gd name="T89" fmla="*/ 682625 h 1718"/>
                <a:gd name="T90" fmla="*/ 858623 w 1545"/>
                <a:gd name="T91" fmla="*/ 706437 h 1718"/>
                <a:gd name="T92" fmla="*/ 967050 w 1545"/>
                <a:gd name="T93" fmla="*/ 658813 h 1718"/>
                <a:gd name="T94" fmla="*/ 1079872 w 1545"/>
                <a:gd name="T95" fmla="*/ 585788 h 1718"/>
                <a:gd name="T96" fmla="*/ 1194160 w 1545"/>
                <a:gd name="T97" fmla="*/ 571500 h 1718"/>
                <a:gd name="T98" fmla="*/ 1232255 w 1545"/>
                <a:gd name="T99" fmla="*/ 522288 h 1718"/>
                <a:gd name="T100" fmla="*/ 1164855 w 1545"/>
                <a:gd name="T101" fmla="*/ 395287 h 1718"/>
                <a:gd name="T102" fmla="*/ 1378778 w 1545"/>
                <a:gd name="T103" fmla="*/ 239713 h 1718"/>
                <a:gd name="T104" fmla="*/ 1386104 w 1545"/>
                <a:gd name="T105" fmla="*/ 260350 h 1718"/>
                <a:gd name="T106" fmla="*/ 1375848 w 1545"/>
                <a:gd name="T107" fmla="*/ 342900 h 1718"/>
                <a:gd name="T108" fmla="*/ 1427131 w 1545"/>
                <a:gd name="T109" fmla="*/ 204788 h 1718"/>
                <a:gd name="T110" fmla="*/ 1494531 w 1545"/>
                <a:gd name="T111" fmla="*/ 236538 h 1718"/>
                <a:gd name="T112" fmla="*/ 1613215 w 1545"/>
                <a:gd name="T113" fmla="*/ 214313 h 1718"/>
                <a:gd name="T114" fmla="*/ 1727502 w 1545"/>
                <a:gd name="T115" fmla="*/ 138113 h 1718"/>
                <a:gd name="T116" fmla="*/ 1935564 w 1545"/>
                <a:gd name="T117" fmla="*/ 22225 h 1718"/>
                <a:gd name="T118" fmla="*/ 2057178 w 1545"/>
                <a:gd name="T119" fmla="*/ 42862 h 17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45"/>
                <a:gd name="T181" fmla="*/ 0 h 1718"/>
                <a:gd name="T182" fmla="*/ 1545 w 1545"/>
                <a:gd name="T183" fmla="*/ 1718 h 17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45" h="1718">
                  <a:moveTo>
                    <a:pt x="1404" y="0"/>
                  </a:moveTo>
                  <a:lnTo>
                    <a:pt x="1419" y="9"/>
                  </a:lnTo>
                  <a:lnTo>
                    <a:pt x="1436" y="18"/>
                  </a:lnTo>
                  <a:lnTo>
                    <a:pt x="1450" y="27"/>
                  </a:lnTo>
                  <a:lnTo>
                    <a:pt x="1465" y="39"/>
                  </a:lnTo>
                  <a:lnTo>
                    <a:pt x="1471" y="42"/>
                  </a:lnTo>
                  <a:lnTo>
                    <a:pt x="1474" y="46"/>
                  </a:lnTo>
                  <a:lnTo>
                    <a:pt x="1476" y="50"/>
                  </a:lnTo>
                  <a:lnTo>
                    <a:pt x="1478" y="53"/>
                  </a:lnTo>
                  <a:lnTo>
                    <a:pt x="1476" y="59"/>
                  </a:lnTo>
                  <a:lnTo>
                    <a:pt x="1471" y="68"/>
                  </a:lnTo>
                  <a:lnTo>
                    <a:pt x="1467" y="87"/>
                  </a:lnTo>
                  <a:lnTo>
                    <a:pt x="1463" y="101"/>
                  </a:lnTo>
                  <a:lnTo>
                    <a:pt x="1458" y="111"/>
                  </a:lnTo>
                  <a:lnTo>
                    <a:pt x="1454" y="118"/>
                  </a:lnTo>
                  <a:lnTo>
                    <a:pt x="1443" y="131"/>
                  </a:lnTo>
                  <a:lnTo>
                    <a:pt x="1434" y="146"/>
                  </a:lnTo>
                  <a:lnTo>
                    <a:pt x="1428" y="157"/>
                  </a:lnTo>
                  <a:lnTo>
                    <a:pt x="1425" y="166"/>
                  </a:lnTo>
                  <a:lnTo>
                    <a:pt x="1423" y="173"/>
                  </a:lnTo>
                  <a:lnTo>
                    <a:pt x="1423" y="179"/>
                  </a:lnTo>
                  <a:lnTo>
                    <a:pt x="1430" y="179"/>
                  </a:lnTo>
                  <a:lnTo>
                    <a:pt x="1437" y="181"/>
                  </a:lnTo>
                  <a:lnTo>
                    <a:pt x="1436" y="190"/>
                  </a:lnTo>
                  <a:lnTo>
                    <a:pt x="1436" y="201"/>
                  </a:lnTo>
                  <a:lnTo>
                    <a:pt x="1449" y="210"/>
                  </a:lnTo>
                  <a:lnTo>
                    <a:pt x="1458" y="214"/>
                  </a:lnTo>
                  <a:lnTo>
                    <a:pt x="1467" y="216"/>
                  </a:lnTo>
                  <a:lnTo>
                    <a:pt x="1476" y="216"/>
                  </a:lnTo>
                  <a:lnTo>
                    <a:pt x="1491" y="214"/>
                  </a:lnTo>
                  <a:lnTo>
                    <a:pt x="1508" y="216"/>
                  </a:lnTo>
                  <a:lnTo>
                    <a:pt x="1515" y="223"/>
                  </a:lnTo>
                  <a:lnTo>
                    <a:pt x="1522" y="236"/>
                  </a:lnTo>
                  <a:lnTo>
                    <a:pt x="1524" y="242"/>
                  </a:lnTo>
                  <a:lnTo>
                    <a:pt x="1530" y="247"/>
                  </a:lnTo>
                  <a:lnTo>
                    <a:pt x="1534" y="251"/>
                  </a:lnTo>
                  <a:lnTo>
                    <a:pt x="1539" y="253"/>
                  </a:lnTo>
                  <a:lnTo>
                    <a:pt x="1541" y="253"/>
                  </a:lnTo>
                  <a:lnTo>
                    <a:pt x="1543" y="262"/>
                  </a:lnTo>
                  <a:lnTo>
                    <a:pt x="1545" y="271"/>
                  </a:lnTo>
                  <a:lnTo>
                    <a:pt x="1539" y="277"/>
                  </a:lnTo>
                  <a:lnTo>
                    <a:pt x="1535" y="282"/>
                  </a:lnTo>
                  <a:lnTo>
                    <a:pt x="1535" y="288"/>
                  </a:lnTo>
                  <a:lnTo>
                    <a:pt x="1535" y="292"/>
                  </a:lnTo>
                  <a:lnTo>
                    <a:pt x="1535" y="303"/>
                  </a:lnTo>
                  <a:lnTo>
                    <a:pt x="1535" y="310"/>
                  </a:lnTo>
                  <a:lnTo>
                    <a:pt x="1522" y="310"/>
                  </a:lnTo>
                  <a:lnTo>
                    <a:pt x="1511" y="310"/>
                  </a:lnTo>
                  <a:lnTo>
                    <a:pt x="1510" y="319"/>
                  </a:lnTo>
                  <a:lnTo>
                    <a:pt x="1510" y="332"/>
                  </a:lnTo>
                  <a:lnTo>
                    <a:pt x="1491" y="340"/>
                  </a:lnTo>
                  <a:lnTo>
                    <a:pt x="1473" y="347"/>
                  </a:lnTo>
                  <a:lnTo>
                    <a:pt x="1467" y="366"/>
                  </a:lnTo>
                  <a:lnTo>
                    <a:pt x="1461" y="377"/>
                  </a:lnTo>
                  <a:lnTo>
                    <a:pt x="1469" y="388"/>
                  </a:lnTo>
                  <a:lnTo>
                    <a:pt x="1478" y="395"/>
                  </a:lnTo>
                  <a:lnTo>
                    <a:pt x="1474" y="399"/>
                  </a:lnTo>
                  <a:lnTo>
                    <a:pt x="1471" y="401"/>
                  </a:lnTo>
                  <a:lnTo>
                    <a:pt x="1467" y="403"/>
                  </a:lnTo>
                  <a:lnTo>
                    <a:pt x="1463" y="403"/>
                  </a:lnTo>
                  <a:lnTo>
                    <a:pt x="1458" y="403"/>
                  </a:lnTo>
                  <a:lnTo>
                    <a:pt x="1456" y="404"/>
                  </a:lnTo>
                  <a:lnTo>
                    <a:pt x="1454" y="408"/>
                  </a:lnTo>
                  <a:lnTo>
                    <a:pt x="1454" y="412"/>
                  </a:lnTo>
                  <a:lnTo>
                    <a:pt x="1454" y="419"/>
                  </a:lnTo>
                  <a:lnTo>
                    <a:pt x="1458" y="423"/>
                  </a:lnTo>
                  <a:lnTo>
                    <a:pt x="1461" y="423"/>
                  </a:lnTo>
                  <a:lnTo>
                    <a:pt x="1467" y="423"/>
                  </a:lnTo>
                  <a:lnTo>
                    <a:pt x="1471" y="423"/>
                  </a:lnTo>
                  <a:lnTo>
                    <a:pt x="1476" y="425"/>
                  </a:lnTo>
                  <a:lnTo>
                    <a:pt x="1482" y="427"/>
                  </a:lnTo>
                  <a:lnTo>
                    <a:pt x="1485" y="432"/>
                  </a:lnTo>
                  <a:lnTo>
                    <a:pt x="1482" y="443"/>
                  </a:lnTo>
                  <a:lnTo>
                    <a:pt x="1474" y="451"/>
                  </a:lnTo>
                  <a:lnTo>
                    <a:pt x="1471" y="456"/>
                  </a:lnTo>
                  <a:lnTo>
                    <a:pt x="1469" y="462"/>
                  </a:lnTo>
                  <a:lnTo>
                    <a:pt x="1471" y="469"/>
                  </a:lnTo>
                  <a:lnTo>
                    <a:pt x="1476" y="476"/>
                  </a:lnTo>
                  <a:lnTo>
                    <a:pt x="1485" y="488"/>
                  </a:lnTo>
                  <a:lnTo>
                    <a:pt x="1495" y="497"/>
                  </a:lnTo>
                  <a:lnTo>
                    <a:pt x="1500" y="502"/>
                  </a:lnTo>
                  <a:lnTo>
                    <a:pt x="1504" y="508"/>
                  </a:lnTo>
                  <a:lnTo>
                    <a:pt x="1508" y="513"/>
                  </a:lnTo>
                  <a:lnTo>
                    <a:pt x="1510" y="521"/>
                  </a:lnTo>
                  <a:lnTo>
                    <a:pt x="1502" y="534"/>
                  </a:lnTo>
                  <a:lnTo>
                    <a:pt x="1493" y="556"/>
                  </a:lnTo>
                  <a:lnTo>
                    <a:pt x="1487" y="561"/>
                  </a:lnTo>
                  <a:lnTo>
                    <a:pt x="1482" y="565"/>
                  </a:lnTo>
                  <a:lnTo>
                    <a:pt x="1478" y="567"/>
                  </a:lnTo>
                  <a:lnTo>
                    <a:pt x="1476" y="571"/>
                  </a:lnTo>
                  <a:lnTo>
                    <a:pt x="1474" y="576"/>
                  </a:lnTo>
                  <a:lnTo>
                    <a:pt x="1473" y="584"/>
                  </a:lnTo>
                  <a:lnTo>
                    <a:pt x="1456" y="582"/>
                  </a:lnTo>
                  <a:lnTo>
                    <a:pt x="1439" y="582"/>
                  </a:lnTo>
                  <a:lnTo>
                    <a:pt x="1437" y="587"/>
                  </a:lnTo>
                  <a:lnTo>
                    <a:pt x="1434" y="593"/>
                  </a:lnTo>
                  <a:lnTo>
                    <a:pt x="1434" y="600"/>
                  </a:lnTo>
                  <a:lnTo>
                    <a:pt x="1432" y="606"/>
                  </a:lnTo>
                  <a:lnTo>
                    <a:pt x="1425" y="608"/>
                  </a:lnTo>
                  <a:lnTo>
                    <a:pt x="1415" y="608"/>
                  </a:lnTo>
                  <a:lnTo>
                    <a:pt x="1412" y="608"/>
                  </a:lnTo>
                  <a:lnTo>
                    <a:pt x="1408" y="609"/>
                  </a:lnTo>
                  <a:lnTo>
                    <a:pt x="1404" y="613"/>
                  </a:lnTo>
                  <a:lnTo>
                    <a:pt x="1402" y="617"/>
                  </a:lnTo>
                  <a:lnTo>
                    <a:pt x="1401" y="622"/>
                  </a:lnTo>
                  <a:lnTo>
                    <a:pt x="1402" y="628"/>
                  </a:lnTo>
                  <a:lnTo>
                    <a:pt x="1406" y="630"/>
                  </a:lnTo>
                  <a:lnTo>
                    <a:pt x="1410" y="634"/>
                  </a:lnTo>
                  <a:lnTo>
                    <a:pt x="1413" y="635"/>
                  </a:lnTo>
                  <a:lnTo>
                    <a:pt x="1417" y="639"/>
                  </a:lnTo>
                  <a:lnTo>
                    <a:pt x="1419" y="646"/>
                  </a:lnTo>
                  <a:lnTo>
                    <a:pt x="1419" y="656"/>
                  </a:lnTo>
                  <a:lnTo>
                    <a:pt x="1415" y="659"/>
                  </a:lnTo>
                  <a:lnTo>
                    <a:pt x="1412" y="659"/>
                  </a:lnTo>
                  <a:lnTo>
                    <a:pt x="1408" y="659"/>
                  </a:lnTo>
                  <a:lnTo>
                    <a:pt x="1404" y="658"/>
                  </a:lnTo>
                  <a:lnTo>
                    <a:pt x="1399" y="654"/>
                  </a:lnTo>
                  <a:lnTo>
                    <a:pt x="1393" y="652"/>
                  </a:lnTo>
                  <a:lnTo>
                    <a:pt x="1391" y="661"/>
                  </a:lnTo>
                  <a:lnTo>
                    <a:pt x="1389" y="669"/>
                  </a:lnTo>
                  <a:lnTo>
                    <a:pt x="1382" y="670"/>
                  </a:lnTo>
                  <a:lnTo>
                    <a:pt x="1375" y="669"/>
                  </a:lnTo>
                  <a:lnTo>
                    <a:pt x="1371" y="670"/>
                  </a:lnTo>
                  <a:lnTo>
                    <a:pt x="1367" y="672"/>
                  </a:lnTo>
                  <a:lnTo>
                    <a:pt x="1362" y="676"/>
                  </a:lnTo>
                  <a:lnTo>
                    <a:pt x="1358" y="683"/>
                  </a:lnTo>
                  <a:lnTo>
                    <a:pt x="1364" y="689"/>
                  </a:lnTo>
                  <a:lnTo>
                    <a:pt x="1367" y="696"/>
                  </a:lnTo>
                  <a:lnTo>
                    <a:pt x="1369" y="702"/>
                  </a:lnTo>
                  <a:lnTo>
                    <a:pt x="1369" y="707"/>
                  </a:lnTo>
                  <a:lnTo>
                    <a:pt x="1369" y="717"/>
                  </a:lnTo>
                  <a:lnTo>
                    <a:pt x="1371" y="724"/>
                  </a:lnTo>
                  <a:lnTo>
                    <a:pt x="1380" y="728"/>
                  </a:lnTo>
                  <a:lnTo>
                    <a:pt x="1386" y="733"/>
                  </a:lnTo>
                  <a:lnTo>
                    <a:pt x="1386" y="748"/>
                  </a:lnTo>
                  <a:lnTo>
                    <a:pt x="1384" y="759"/>
                  </a:lnTo>
                  <a:lnTo>
                    <a:pt x="1391" y="774"/>
                  </a:lnTo>
                  <a:lnTo>
                    <a:pt x="1404" y="792"/>
                  </a:lnTo>
                  <a:lnTo>
                    <a:pt x="1419" y="811"/>
                  </a:lnTo>
                  <a:lnTo>
                    <a:pt x="1428" y="822"/>
                  </a:lnTo>
                  <a:lnTo>
                    <a:pt x="1425" y="842"/>
                  </a:lnTo>
                  <a:lnTo>
                    <a:pt x="1425" y="859"/>
                  </a:lnTo>
                  <a:lnTo>
                    <a:pt x="1430" y="864"/>
                  </a:lnTo>
                  <a:lnTo>
                    <a:pt x="1434" y="870"/>
                  </a:lnTo>
                  <a:lnTo>
                    <a:pt x="1436" y="872"/>
                  </a:lnTo>
                  <a:lnTo>
                    <a:pt x="1436" y="874"/>
                  </a:lnTo>
                  <a:lnTo>
                    <a:pt x="1436" y="877"/>
                  </a:lnTo>
                  <a:lnTo>
                    <a:pt x="1434" y="879"/>
                  </a:lnTo>
                  <a:lnTo>
                    <a:pt x="1428" y="883"/>
                  </a:lnTo>
                  <a:lnTo>
                    <a:pt x="1423" y="885"/>
                  </a:lnTo>
                  <a:lnTo>
                    <a:pt x="1419" y="883"/>
                  </a:lnTo>
                  <a:lnTo>
                    <a:pt x="1415" y="879"/>
                  </a:lnTo>
                  <a:lnTo>
                    <a:pt x="1410" y="872"/>
                  </a:lnTo>
                  <a:lnTo>
                    <a:pt x="1406" y="868"/>
                  </a:lnTo>
                  <a:lnTo>
                    <a:pt x="1402" y="874"/>
                  </a:lnTo>
                  <a:lnTo>
                    <a:pt x="1402" y="879"/>
                  </a:lnTo>
                  <a:lnTo>
                    <a:pt x="1393" y="877"/>
                  </a:lnTo>
                  <a:lnTo>
                    <a:pt x="1382" y="877"/>
                  </a:lnTo>
                  <a:lnTo>
                    <a:pt x="1376" y="881"/>
                  </a:lnTo>
                  <a:lnTo>
                    <a:pt x="1375" y="887"/>
                  </a:lnTo>
                  <a:lnTo>
                    <a:pt x="1375" y="890"/>
                  </a:lnTo>
                  <a:lnTo>
                    <a:pt x="1375" y="896"/>
                  </a:lnTo>
                  <a:lnTo>
                    <a:pt x="1376" y="900"/>
                  </a:lnTo>
                  <a:lnTo>
                    <a:pt x="1376" y="905"/>
                  </a:lnTo>
                  <a:lnTo>
                    <a:pt x="1375" y="911"/>
                  </a:lnTo>
                  <a:lnTo>
                    <a:pt x="1371" y="916"/>
                  </a:lnTo>
                  <a:lnTo>
                    <a:pt x="1347" y="916"/>
                  </a:lnTo>
                  <a:lnTo>
                    <a:pt x="1319" y="914"/>
                  </a:lnTo>
                  <a:lnTo>
                    <a:pt x="1304" y="913"/>
                  </a:lnTo>
                  <a:lnTo>
                    <a:pt x="1293" y="913"/>
                  </a:lnTo>
                  <a:lnTo>
                    <a:pt x="1290" y="913"/>
                  </a:lnTo>
                  <a:lnTo>
                    <a:pt x="1286" y="914"/>
                  </a:lnTo>
                  <a:lnTo>
                    <a:pt x="1284" y="916"/>
                  </a:lnTo>
                  <a:lnTo>
                    <a:pt x="1284" y="920"/>
                  </a:lnTo>
                  <a:lnTo>
                    <a:pt x="1286" y="935"/>
                  </a:lnTo>
                  <a:lnTo>
                    <a:pt x="1290" y="955"/>
                  </a:lnTo>
                  <a:lnTo>
                    <a:pt x="1293" y="972"/>
                  </a:lnTo>
                  <a:lnTo>
                    <a:pt x="1293" y="981"/>
                  </a:lnTo>
                  <a:lnTo>
                    <a:pt x="1290" y="1009"/>
                  </a:lnTo>
                  <a:lnTo>
                    <a:pt x="1280" y="1034"/>
                  </a:lnTo>
                  <a:lnTo>
                    <a:pt x="1277" y="1047"/>
                  </a:lnTo>
                  <a:lnTo>
                    <a:pt x="1273" y="1059"/>
                  </a:lnTo>
                  <a:lnTo>
                    <a:pt x="1273" y="1070"/>
                  </a:lnTo>
                  <a:lnTo>
                    <a:pt x="1273" y="1077"/>
                  </a:lnTo>
                  <a:lnTo>
                    <a:pt x="1279" y="1086"/>
                  </a:lnTo>
                  <a:lnTo>
                    <a:pt x="1284" y="1092"/>
                  </a:lnTo>
                  <a:lnTo>
                    <a:pt x="1290" y="1095"/>
                  </a:lnTo>
                  <a:lnTo>
                    <a:pt x="1297" y="1099"/>
                  </a:lnTo>
                  <a:lnTo>
                    <a:pt x="1301" y="1112"/>
                  </a:lnTo>
                  <a:lnTo>
                    <a:pt x="1303" y="1125"/>
                  </a:lnTo>
                  <a:lnTo>
                    <a:pt x="1314" y="1144"/>
                  </a:lnTo>
                  <a:lnTo>
                    <a:pt x="1325" y="1155"/>
                  </a:lnTo>
                  <a:lnTo>
                    <a:pt x="1330" y="1160"/>
                  </a:lnTo>
                  <a:lnTo>
                    <a:pt x="1334" y="1164"/>
                  </a:lnTo>
                  <a:lnTo>
                    <a:pt x="1336" y="1171"/>
                  </a:lnTo>
                  <a:lnTo>
                    <a:pt x="1338" y="1177"/>
                  </a:lnTo>
                  <a:lnTo>
                    <a:pt x="1336" y="1180"/>
                  </a:lnTo>
                  <a:lnTo>
                    <a:pt x="1332" y="1182"/>
                  </a:lnTo>
                  <a:lnTo>
                    <a:pt x="1327" y="1180"/>
                  </a:lnTo>
                  <a:lnTo>
                    <a:pt x="1321" y="1179"/>
                  </a:lnTo>
                  <a:lnTo>
                    <a:pt x="1314" y="1182"/>
                  </a:lnTo>
                  <a:lnTo>
                    <a:pt x="1310" y="1186"/>
                  </a:lnTo>
                  <a:lnTo>
                    <a:pt x="1308" y="1192"/>
                  </a:lnTo>
                  <a:lnTo>
                    <a:pt x="1306" y="1197"/>
                  </a:lnTo>
                  <a:lnTo>
                    <a:pt x="1306" y="1203"/>
                  </a:lnTo>
                  <a:lnTo>
                    <a:pt x="1304" y="1210"/>
                  </a:lnTo>
                  <a:lnTo>
                    <a:pt x="1301" y="1219"/>
                  </a:lnTo>
                  <a:lnTo>
                    <a:pt x="1295" y="1227"/>
                  </a:lnTo>
                  <a:lnTo>
                    <a:pt x="1288" y="1234"/>
                  </a:lnTo>
                  <a:lnTo>
                    <a:pt x="1282" y="1238"/>
                  </a:lnTo>
                  <a:lnTo>
                    <a:pt x="1277" y="1240"/>
                  </a:lnTo>
                  <a:lnTo>
                    <a:pt x="1269" y="1241"/>
                  </a:lnTo>
                  <a:lnTo>
                    <a:pt x="1260" y="1243"/>
                  </a:lnTo>
                  <a:lnTo>
                    <a:pt x="1253" y="1247"/>
                  </a:lnTo>
                  <a:lnTo>
                    <a:pt x="1251" y="1260"/>
                  </a:lnTo>
                  <a:lnTo>
                    <a:pt x="1255" y="1280"/>
                  </a:lnTo>
                  <a:lnTo>
                    <a:pt x="1245" y="1282"/>
                  </a:lnTo>
                  <a:lnTo>
                    <a:pt x="1238" y="1280"/>
                  </a:lnTo>
                  <a:lnTo>
                    <a:pt x="1231" y="1278"/>
                  </a:lnTo>
                  <a:lnTo>
                    <a:pt x="1221" y="1278"/>
                  </a:lnTo>
                  <a:lnTo>
                    <a:pt x="1216" y="1286"/>
                  </a:lnTo>
                  <a:lnTo>
                    <a:pt x="1210" y="1295"/>
                  </a:lnTo>
                  <a:lnTo>
                    <a:pt x="1203" y="1293"/>
                  </a:lnTo>
                  <a:lnTo>
                    <a:pt x="1194" y="1289"/>
                  </a:lnTo>
                  <a:lnTo>
                    <a:pt x="1190" y="1297"/>
                  </a:lnTo>
                  <a:lnTo>
                    <a:pt x="1184" y="1304"/>
                  </a:lnTo>
                  <a:lnTo>
                    <a:pt x="1179" y="1304"/>
                  </a:lnTo>
                  <a:lnTo>
                    <a:pt x="1173" y="1302"/>
                  </a:lnTo>
                  <a:lnTo>
                    <a:pt x="1170" y="1302"/>
                  </a:lnTo>
                  <a:lnTo>
                    <a:pt x="1168" y="1302"/>
                  </a:lnTo>
                  <a:lnTo>
                    <a:pt x="1164" y="1304"/>
                  </a:lnTo>
                  <a:lnTo>
                    <a:pt x="1162" y="1308"/>
                  </a:lnTo>
                  <a:lnTo>
                    <a:pt x="1159" y="1314"/>
                  </a:lnTo>
                  <a:lnTo>
                    <a:pt x="1159" y="1319"/>
                  </a:lnTo>
                  <a:lnTo>
                    <a:pt x="1159" y="1323"/>
                  </a:lnTo>
                  <a:lnTo>
                    <a:pt x="1160" y="1325"/>
                  </a:lnTo>
                  <a:lnTo>
                    <a:pt x="1166" y="1328"/>
                  </a:lnTo>
                  <a:lnTo>
                    <a:pt x="1168" y="1334"/>
                  </a:lnTo>
                  <a:lnTo>
                    <a:pt x="1160" y="1341"/>
                  </a:lnTo>
                  <a:lnTo>
                    <a:pt x="1155" y="1347"/>
                  </a:lnTo>
                  <a:lnTo>
                    <a:pt x="1157" y="1360"/>
                  </a:lnTo>
                  <a:lnTo>
                    <a:pt x="1160" y="1371"/>
                  </a:lnTo>
                  <a:lnTo>
                    <a:pt x="1159" y="1382"/>
                  </a:lnTo>
                  <a:lnTo>
                    <a:pt x="1157" y="1391"/>
                  </a:lnTo>
                  <a:lnTo>
                    <a:pt x="1164" y="1399"/>
                  </a:lnTo>
                  <a:lnTo>
                    <a:pt x="1170" y="1410"/>
                  </a:lnTo>
                  <a:lnTo>
                    <a:pt x="1162" y="1411"/>
                  </a:lnTo>
                  <a:lnTo>
                    <a:pt x="1153" y="1417"/>
                  </a:lnTo>
                  <a:lnTo>
                    <a:pt x="1168" y="1430"/>
                  </a:lnTo>
                  <a:lnTo>
                    <a:pt x="1183" y="1441"/>
                  </a:lnTo>
                  <a:lnTo>
                    <a:pt x="1177" y="1450"/>
                  </a:lnTo>
                  <a:lnTo>
                    <a:pt x="1173" y="1461"/>
                  </a:lnTo>
                  <a:lnTo>
                    <a:pt x="1183" y="1471"/>
                  </a:lnTo>
                  <a:lnTo>
                    <a:pt x="1190" y="1480"/>
                  </a:lnTo>
                  <a:lnTo>
                    <a:pt x="1183" y="1493"/>
                  </a:lnTo>
                  <a:lnTo>
                    <a:pt x="1175" y="1506"/>
                  </a:lnTo>
                  <a:lnTo>
                    <a:pt x="1192" y="1511"/>
                  </a:lnTo>
                  <a:lnTo>
                    <a:pt x="1208" y="1522"/>
                  </a:lnTo>
                  <a:lnTo>
                    <a:pt x="1207" y="1533"/>
                  </a:lnTo>
                  <a:lnTo>
                    <a:pt x="1207" y="1548"/>
                  </a:lnTo>
                  <a:lnTo>
                    <a:pt x="1199" y="1556"/>
                  </a:lnTo>
                  <a:lnTo>
                    <a:pt x="1197" y="1563"/>
                  </a:lnTo>
                  <a:lnTo>
                    <a:pt x="1197" y="1570"/>
                  </a:lnTo>
                  <a:lnTo>
                    <a:pt x="1201" y="1576"/>
                  </a:lnTo>
                  <a:lnTo>
                    <a:pt x="1210" y="1585"/>
                  </a:lnTo>
                  <a:lnTo>
                    <a:pt x="1218" y="1591"/>
                  </a:lnTo>
                  <a:lnTo>
                    <a:pt x="1218" y="1598"/>
                  </a:lnTo>
                  <a:lnTo>
                    <a:pt x="1216" y="1604"/>
                  </a:lnTo>
                  <a:lnTo>
                    <a:pt x="1216" y="1609"/>
                  </a:lnTo>
                  <a:lnTo>
                    <a:pt x="1212" y="1613"/>
                  </a:lnTo>
                  <a:lnTo>
                    <a:pt x="1190" y="1622"/>
                  </a:lnTo>
                  <a:lnTo>
                    <a:pt x="1168" y="1633"/>
                  </a:lnTo>
                  <a:lnTo>
                    <a:pt x="1149" y="1642"/>
                  </a:lnTo>
                  <a:lnTo>
                    <a:pt x="1144" y="1650"/>
                  </a:lnTo>
                  <a:lnTo>
                    <a:pt x="1147" y="1661"/>
                  </a:lnTo>
                  <a:lnTo>
                    <a:pt x="1147" y="1672"/>
                  </a:lnTo>
                  <a:lnTo>
                    <a:pt x="1138" y="1676"/>
                  </a:lnTo>
                  <a:lnTo>
                    <a:pt x="1129" y="1676"/>
                  </a:lnTo>
                  <a:lnTo>
                    <a:pt x="1118" y="1674"/>
                  </a:lnTo>
                  <a:lnTo>
                    <a:pt x="1103" y="1674"/>
                  </a:lnTo>
                  <a:lnTo>
                    <a:pt x="1088" y="1681"/>
                  </a:lnTo>
                  <a:lnTo>
                    <a:pt x="1070" y="1689"/>
                  </a:lnTo>
                  <a:lnTo>
                    <a:pt x="1059" y="1687"/>
                  </a:lnTo>
                  <a:lnTo>
                    <a:pt x="1050" y="1689"/>
                  </a:lnTo>
                  <a:lnTo>
                    <a:pt x="1044" y="1690"/>
                  </a:lnTo>
                  <a:lnTo>
                    <a:pt x="1038" y="1694"/>
                  </a:lnTo>
                  <a:lnTo>
                    <a:pt x="1031" y="1705"/>
                  </a:lnTo>
                  <a:lnTo>
                    <a:pt x="1018" y="1714"/>
                  </a:lnTo>
                  <a:lnTo>
                    <a:pt x="1000" y="1709"/>
                  </a:lnTo>
                  <a:lnTo>
                    <a:pt x="981" y="1703"/>
                  </a:lnTo>
                  <a:lnTo>
                    <a:pt x="957" y="1711"/>
                  </a:lnTo>
                  <a:lnTo>
                    <a:pt x="935" y="1718"/>
                  </a:lnTo>
                  <a:lnTo>
                    <a:pt x="929" y="1716"/>
                  </a:lnTo>
                  <a:lnTo>
                    <a:pt x="924" y="1714"/>
                  </a:lnTo>
                  <a:lnTo>
                    <a:pt x="920" y="1709"/>
                  </a:lnTo>
                  <a:lnTo>
                    <a:pt x="913" y="1705"/>
                  </a:lnTo>
                  <a:lnTo>
                    <a:pt x="907" y="1700"/>
                  </a:lnTo>
                  <a:lnTo>
                    <a:pt x="898" y="1696"/>
                  </a:lnTo>
                  <a:lnTo>
                    <a:pt x="889" y="1692"/>
                  </a:lnTo>
                  <a:lnTo>
                    <a:pt x="874" y="1692"/>
                  </a:lnTo>
                  <a:lnTo>
                    <a:pt x="848" y="1696"/>
                  </a:lnTo>
                  <a:lnTo>
                    <a:pt x="828" y="1698"/>
                  </a:lnTo>
                  <a:lnTo>
                    <a:pt x="815" y="1690"/>
                  </a:lnTo>
                  <a:lnTo>
                    <a:pt x="802" y="1683"/>
                  </a:lnTo>
                  <a:lnTo>
                    <a:pt x="778" y="1679"/>
                  </a:lnTo>
                  <a:lnTo>
                    <a:pt x="767" y="1676"/>
                  </a:lnTo>
                  <a:lnTo>
                    <a:pt x="752" y="1683"/>
                  </a:lnTo>
                  <a:lnTo>
                    <a:pt x="737" y="1687"/>
                  </a:lnTo>
                  <a:lnTo>
                    <a:pt x="723" y="1690"/>
                  </a:lnTo>
                  <a:lnTo>
                    <a:pt x="704" y="1692"/>
                  </a:lnTo>
                  <a:lnTo>
                    <a:pt x="693" y="1690"/>
                  </a:lnTo>
                  <a:lnTo>
                    <a:pt x="686" y="1687"/>
                  </a:lnTo>
                  <a:lnTo>
                    <a:pt x="682" y="1681"/>
                  </a:lnTo>
                  <a:lnTo>
                    <a:pt x="680" y="1674"/>
                  </a:lnTo>
                  <a:lnTo>
                    <a:pt x="680" y="1668"/>
                  </a:lnTo>
                  <a:lnTo>
                    <a:pt x="680" y="1661"/>
                  </a:lnTo>
                  <a:lnTo>
                    <a:pt x="678" y="1655"/>
                  </a:lnTo>
                  <a:lnTo>
                    <a:pt x="676" y="1652"/>
                  </a:lnTo>
                  <a:lnTo>
                    <a:pt x="671" y="1652"/>
                  </a:lnTo>
                  <a:lnTo>
                    <a:pt x="663" y="1654"/>
                  </a:lnTo>
                  <a:lnTo>
                    <a:pt x="660" y="1655"/>
                  </a:lnTo>
                  <a:lnTo>
                    <a:pt x="656" y="1654"/>
                  </a:lnTo>
                  <a:lnTo>
                    <a:pt x="652" y="1652"/>
                  </a:lnTo>
                  <a:lnTo>
                    <a:pt x="649" y="1648"/>
                  </a:lnTo>
                  <a:lnTo>
                    <a:pt x="647" y="1633"/>
                  </a:lnTo>
                  <a:lnTo>
                    <a:pt x="647" y="1618"/>
                  </a:lnTo>
                  <a:lnTo>
                    <a:pt x="638" y="1611"/>
                  </a:lnTo>
                  <a:lnTo>
                    <a:pt x="628" y="1607"/>
                  </a:lnTo>
                  <a:lnTo>
                    <a:pt x="632" y="1598"/>
                  </a:lnTo>
                  <a:lnTo>
                    <a:pt x="632" y="1593"/>
                  </a:lnTo>
                  <a:lnTo>
                    <a:pt x="630" y="1589"/>
                  </a:lnTo>
                  <a:lnTo>
                    <a:pt x="626" y="1585"/>
                  </a:lnTo>
                  <a:lnTo>
                    <a:pt x="619" y="1581"/>
                  </a:lnTo>
                  <a:lnTo>
                    <a:pt x="615" y="1574"/>
                  </a:lnTo>
                  <a:lnTo>
                    <a:pt x="614" y="1561"/>
                  </a:lnTo>
                  <a:lnTo>
                    <a:pt x="612" y="1554"/>
                  </a:lnTo>
                  <a:lnTo>
                    <a:pt x="608" y="1550"/>
                  </a:lnTo>
                  <a:lnTo>
                    <a:pt x="604" y="1548"/>
                  </a:lnTo>
                  <a:lnTo>
                    <a:pt x="602" y="1548"/>
                  </a:lnTo>
                  <a:lnTo>
                    <a:pt x="599" y="1548"/>
                  </a:lnTo>
                  <a:lnTo>
                    <a:pt x="597" y="1546"/>
                  </a:lnTo>
                  <a:lnTo>
                    <a:pt x="593" y="1543"/>
                  </a:lnTo>
                  <a:lnTo>
                    <a:pt x="595" y="1533"/>
                  </a:lnTo>
                  <a:lnTo>
                    <a:pt x="595" y="1528"/>
                  </a:lnTo>
                  <a:lnTo>
                    <a:pt x="595" y="1520"/>
                  </a:lnTo>
                  <a:lnTo>
                    <a:pt x="591" y="1517"/>
                  </a:lnTo>
                  <a:lnTo>
                    <a:pt x="588" y="1513"/>
                  </a:lnTo>
                  <a:lnTo>
                    <a:pt x="584" y="1511"/>
                  </a:lnTo>
                  <a:lnTo>
                    <a:pt x="578" y="1509"/>
                  </a:lnTo>
                  <a:lnTo>
                    <a:pt x="573" y="1509"/>
                  </a:lnTo>
                  <a:lnTo>
                    <a:pt x="571" y="1515"/>
                  </a:lnTo>
                  <a:lnTo>
                    <a:pt x="567" y="1520"/>
                  </a:lnTo>
                  <a:lnTo>
                    <a:pt x="566" y="1522"/>
                  </a:lnTo>
                  <a:lnTo>
                    <a:pt x="564" y="1522"/>
                  </a:lnTo>
                  <a:lnTo>
                    <a:pt x="560" y="1522"/>
                  </a:lnTo>
                  <a:lnTo>
                    <a:pt x="554" y="1519"/>
                  </a:lnTo>
                  <a:lnTo>
                    <a:pt x="549" y="1522"/>
                  </a:lnTo>
                  <a:lnTo>
                    <a:pt x="542" y="1526"/>
                  </a:lnTo>
                  <a:lnTo>
                    <a:pt x="532" y="1528"/>
                  </a:lnTo>
                  <a:lnTo>
                    <a:pt x="523" y="1526"/>
                  </a:lnTo>
                  <a:lnTo>
                    <a:pt x="523" y="1517"/>
                  </a:lnTo>
                  <a:lnTo>
                    <a:pt x="523" y="1508"/>
                  </a:lnTo>
                  <a:lnTo>
                    <a:pt x="521" y="1500"/>
                  </a:lnTo>
                  <a:lnTo>
                    <a:pt x="518" y="1493"/>
                  </a:lnTo>
                  <a:lnTo>
                    <a:pt x="514" y="1487"/>
                  </a:lnTo>
                  <a:lnTo>
                    <a:pt x="508" y="1482"/>
                  </a:lnTo>
                  <a:lnTo>
                    <a:pt x="503" y="1476"/>
                  </a:lnTo>
                  <a:lnTo>
                    <a:pt x="495" y="1472"/>
                  </a:lnTo>
                  <a:lnTo>
                    <a:pt x="482" y="1465"/>
                  </a:lnTo>
                  <a:lnTo>
                    <a:pt x="466" y="1463"/>
                  </a:lnTo>
                  <a:lnTo>
                    <a:pt x="449" y="1461"/>
                  </a:lnTo>
                  <a:lnTo>
                    <a:pt x="433" y="1463"/>
                  </a:lnTo>
                  <a:lnTo>
                    <a:pt x="421" y="1485"/>
                  </a:lnTo>
                  <a:lnTo>
                    <a:pt x="416" y="1500"/>
                  </a:lnTo>
                  <a:lnTo>
                    <a:pt x="414" y="1509"/>
                  </a:lnTo>
                  <a:lnTo>
                    <a:pt x="414" y="1517"/>
                  </a:lnTo>
                  <a:lnTo>
                    <a:pt x="416" y="1520"/>
                  </a:lnTo>
                  <a:lnTo>
                    <a:pt x="418" y="1524"/>
                  </a:lnTo>
                  <a:lnTo>
                    <a:pt x="416" y="1530"/>
                  </a:lnTo>
                  <a:lnTo>
                    <a:pt x="414" y="1537"/>
                  </a:lnTo>
                  <a:lnTo>
                    <a:pt x="399" y="1546"/>
                  </a:lnTo>
                  <a:lnTo>
                    <a:pt x="385" y="1557"/>
                  </a:lnTo>
                  <a:lnTo>
                    <a:pt x="381" y="1574"/>
                  </a:lnTo>
                  <a:lnTo>
                    <a:pt x="375" y="1589"/>
                  </a:lnTo>
                  <a:lnTo>
                    <a:pt x="373" y="1594"/>
                  </a:lnTo>
                  <a:lnTo>
                    <a:pt x="370" y="1600"/>
                  </a:lnTo>
                  <a:lnTo>
                    <a:pt x="366" y="1604"/>
                  </a:lnTo>
                  <a:lnTo>
                    <a:pt x="360" y="1605"/>
                  </a:lnTo>
                  <a:lnTo>
                    <a:pt x="360" y="1615"/>
                  </a:lnTo>
                  <a:lnTo>
                    <a:pt x="357" y="1622"/>
                  </a:lnTo>
                  <a:lnTo>
                    <a:pt x="353" y="1622"/>
                  </a:lnTo>
                  <a:lnTo>
                    <a:pt x="351" y="1618"/>
                  </a:lnTo>
                  <a:lnTo>
                    <a:pt x="351" y="1617"/>
                  </a:lnTo>
                  <a:lnTo>
                    <a:pt x="351" y="1611"/>
                  </a:lnTo>
                  <a:lnTo>
                    <a:pt x="349" y="1604"/>
                  </a:lnTo>
                  <a:lnTo>
                    <a:pt x="348" y="1596"/>
                  </a:lnTo>
                  <a:lnTo>
                    <a:pt x="336" y="1585"/>
                  </a:lnTo>
                  <a:lnTo>
                    <a:pt x="329" y="1578"/>
                  </a:lnTo>
                  <a:lnTo>
                    <a:pt x="322" y="1589"/>
                  </a:lnTo>
                  <a:lnTo>
                    <a:pt x="316" y="1593"/>
                  </a:lnTo>
                  <a:lnTo>
                    <a:pt x="312" y="1594"/>
                  </a:lnTo>
                  <a:lnTo>
                    <a:pt x="307" y="1594"/>
                  </a:lnTo>
                  <a:lnTo>
                    <a:pt x="292" y="1602"/>
                  </a:lnTo>
                  <a:lnTo>
                    <a:pt x="283" y="1604"/>
                  </a:lnTo>
                  <a:lnTo>
                    <a:pt x="277" y="1604"/>
                  </a:lnTo>
                  <a:lnTo>
                    <a:pt x="268" y="1605"/>
                  </a:lnTo>
                  <a:lnTo>
                    <a:pt x="257" y="1618"/>
                  </a:lnTo>
                  <a:lnTo>
                    <a:pt x="246" y="1628"/>
                  </a:lnTo>
                  <a:lnTo>
                    <a:pt x="235" y="1622"/>
                  </a:lnTo>
                  <a:lnTo>
                    <a:pt x="227" y="1617"/>
                  </a:lnTo>
                  <a:lnTo>
                    <a:pt x="224" y="1607"/>
                  </a:lnTo>
                  <a:lnTo>
                    <a:pt x="220" y="1600"/>
                  </a:lnTo>
                  <a:lnTo>
                    <a:pt x="220" y="1591"/>
                  </a:lnTo>
                  <a:lnTo>
                    <a:pt x="220" y="1583"/>
                  </a:lnTo>
                  <a:lnTo>
                    <a:pt x="220" y="1578"/>
                  </a:lnTo>
                  <a:lnTo>
                    <a:pt x="222" y="1574"/>
                  </a:lnTo>
                  <a:lnTo>
                    <a:pt x="220" y="1561"/>
                  </a:lnTo>
                  <a:lnTo>
                    <a:pt x="218" y="1548"/>
                  </a:lnTo>
                  <a:lnTo>
                    <a:pt x="218" y="1537"/>
                  </a:lnTo>
                  <a:lnTo>
                    <a:pt x="220" y="1526"/>
                  </a:lnTo>
                  <a:lnTo>
                    <a:pt x="224" y="1515"/>
                  </a:lnTo>
                  <a:lnTo>
                    <a:pt x="229" y="1504"/>
                  </a:lnTo>
                  <a:lnTo>
                    <a:pt x="235" y="1495"/>
                  </a:lnTo>
                  <a:lnTo>
                    <a:pt x="240" y="1487"/>
                  </a:lnTo>
                  <a:lnTo>
                    <a:pt x="240" y="1471"/>
                  </a:lnTo>
                  <a:lnTo>
                    <a:pt x="242" y="1456"/>
                  </a:lnTo>
                  <a:lnTo>
                    <a:pt x="227" y="1447"/>
                  </a:lnTo>
                  <a:lnTo>
                    <a:pt x="215" y="1437"/>
                  </a:lnTo>
                  <a:lnTo>
                    <a:pt x="203" y="1424"/>
                  </a:lnTo>
                  <a:lnTo>
                    <a:pt x="192" y="1411"/>
                  </a:lnTo>
                  <a:lnTo>
                    <a:pt x="196" y="1391"/>
                  </a:lnTo>
                  <a:lnTo>
                    <a:pt x="200" y="1369"/>
                  </a:lnTo>
                  <a:lnTo>
                    <a:pt x="194" y="1360"/>
                  </a:lnTo>
                  <a:lnTo>
                    <a:pt x="185" y="1352"/>
                  </a:lnTo>
                  <a:lnTo>
                    <a:pt x="181" y="1345"/>
                  </a:lnTo>
                  <a:lnTo>
                    <a:pt x="179" y="1338"/>
                  </a:lnTo>
                  <a:lnTo>
                    <a:pt x="178" y="1325"/>
                  </a:lnTo>
                  <a:lnTo>
                    <a:pt x="179" y="1310"/>
                  </a:lnTo>
                  <a:lnTo>
                    <a:pt x="179" y="1304"/>
                  </a:lnTo>
                  <a:lnTo>
                    <a:pt x="178" y="1297"/>
                  </a:lnTo>
                  <a:lnTo>
                    <a:pt x="174" y="1288"/>
                  </a:lnTo>
                  <a:lnTo>
                    <a:pt x="168" y="1278"/>
                  </a:lnTo>
                  <a:lnTo>
                    <a:pt x="159" y="1264"/>
                  </a:lnTo>
                  <a:lnTo>
                    <a:pt x="152" y="1256"/>
                  </a:lnTo>
                  <a:lnTo>
                    <a:pt x="143" y="1258"/>
                  </a:lnTo>
                  <a:lnTo>
                    <a:pt x="135" y="1260"/>
                  </a:lnTo>
                  <a:lnTo>
                    <a:pt x="130" y="1262"/>
                  </a:lnTo>
                  <a:lnTo>
                    <a:pt x="128" y="1262"/>
                  </a:lnTo>
                  <a:lnTo>
                    <a:pt x="124" y="1260"/>
                  </a:lnTo>
                  <a:lnTo>
                    <a:pt x="124" y="1258"/>
                  </a:lnTo>
                  <a:lnTo>
                    <a:pt x="122" y="1253"/>
                  </a:lnTo>
                  <a:lnTo>
                    <a:pt x="122" y="1247"/>
                  </a:lnTo>
                  <a:lnTo>
                    <a:pt x="122" y="1240"/>
                  </a:lnTo>
                  <a:lnTo>
                    <a:pt x="124" y="1234"/>
                  </a:lnTo>
                  <a:lnTo>
                    <a:pt x="131" y="1236"/>
                  </a:lnTo>
                  <a:lnTo>
                    <a:pt x="137" y="1236"/>
                  </a:lnTo>
                  <a:lnTo>
                    <a:pt x="141" y="1234"/>
                  </a:lnTo>
                  <a:lnTo>
                    <a:pt x="141" y="1232"/>
                  </a:lnTo>
                  <a:lnTo>
                    <a:pt x="143" y="1229"/>
                  </a:lnTo>
                  <a:lnTo>
                    <a:pt x="141" y="1223"/>
                  </a:lnTo>
                  <a:lnTo>
                    <a:pt x="126" y="1199"/>
                  </a:lnTo>
                  <a:lnTo>
                    <a:pt x="111" y="1206"/>
                  </a:lnTo>
                  <a:lnTo>
                    <a:pt x="104" y="1203"/>
                  </a:lnTo>
                  <a:lnTo>
                    <a:pt x="94" y="1201"/>
                  </a:lnTo>
                  <a:lnTo>
                    <a:pt x="83" y="1201"/>
                  </a:lnTo>
                  <a:lnTo>
                    <a:pt x="74" y="1203"/>
                  </a:lnTo>
                  <a:lnTo>
                    <a:pt x="67" y="1197"/>
                  </a:lnTo>
                  <a:lnTo>
                    <a:pt x="61" y="1192"/>
                  </a:lnTo>
                  <a:lnTo>
                    <a:pt x="54" y="1192"/>
                  </a:lnTo>
                  <a:lnTo>
                    <a:pt x="48" y="1195"/>
                  </a:lnTo>
                  <a:lnTo>
                    <a:pt x="45" y="1195"/>
                  </a:lnTo>
                  <a:lnTo>
                    <a:pt x="41" y="1195"/>
                  </a:lnTo>
                  <a:lnTo>
                    <a:pt x="37" y="1193"/>
                  </a:lnTo>
                  <a:lnTo>
                    <a:pt x="30" y="1188"/>
                  </a:lnTo>
                  <a:lnTo>
                    <a:pt x="28" y="1184"/>
                  </a:lnTo>
                  <a:lnTo>
                    <a:pt x="28" y="1180"/>
                  </a:lnTo>
                  <a:lnTo>
                    <a:pt x="28" y="1177"/>
                  </a:lnTo>
                  <a:lnTo>
                    <a:pt x="32" y="1173"/>
                  </a:lnTo>
                  <a:lnTo>
                    <a:pt x="37" y="1166"/>
                  </a:lnTo>
                  <a:lnTo>
                    <a:pt x="45" y="1162"/>
                  </a:lnTo>
                  <a:lnTo>
                    <a:pt x="39" y="1156"/>
                  </a:lnTo>
                  <a:lnTo>
                    <a:pt x="35" y="1151"/>
                  </a:lnTo>
                  <a:lnTo>
                    <a:pt x="50" y="1132"/>
                  </a:lnTo>
                  <a:lnTo>
                    <a:pt x="67" y="1107"/>
                  </a:lnTo>
                  <a:lnTo>
                    <a:pt x="58" y="1099"/>
                  </a:lnTo>
                  <a:lnTo>
                    <a:pt x="54" y="1090"/>
                  </a:lnTo>
                  <a:lnTo>
                    <a:pt x="50" y="1084"/>
                  </a:lnTo>
                  <a:lnTo>
                    <a:pt x="48" y="1077"/>
                  </a:lnTo>
                  <a:lnTo>
                    <a:pt x="35" y="1064"/>
                  </a:lnTo>
                  <a:lnTo>
                    <a:pt x="22" y="1049"/>
                  </a:lnTo>
                  <a:lnTo>
                    <a:pt x="26" y="1031"/>
                  </a:lnTo>
                  <a:lnTo>
                    <a:pt x="30" y="1014"/>
                  </a:lnTo>
                  <a:lnTo>
                    <a:pt x="30" y="1007"/>
                  </a:lnTo>
                  <a:lnTo>
                    <a:pt x="28" y="1001"/>
                  </a:lnTo>
                  <a:lnTo>
                    <a:pt x="22" y="998"/>
                  </a:lnTo>
                  <a:lnTo>
                    <a:pt x="19" y="996"/>
                  </a:lnTo>
                  <a:lnTo>
                    <a:pt x="13" y="992"/>
                  </a:lnTo>
                  <a:lnTo>
                    <a:pt x="10" y="990"/>
                  </a:lnTo>
                  <a:lnTo>
                    <a:pt x="8" y="986"/>
                  </a:lnTo>
                  <a:lnTo>
                    <a:pt x="6" y="983"/>
                  </a:lnTo>
                  <a:lnTo>
                    <a:pt x="26" y="975"/>
                  </a:lnTo>
                  <a:lnTo>
                    <a:pt x="45" y="968"/>
                  </a:lnTo>
                  <a:lnTo>
                    <a:pt x="45" y="955"/>
                  </a:lnTo>
                  <a:lnTo>
                    <a:pt x="43" y="938"/>
                  </a:lnTo>
                  <a:lnTo>
                    <a:pt x="39" y="922"/>
                  </a:lnTo>
                  <a:lnTo>
                    <a:pt x="37" y="901"/>
                  </a:lnTo>
                  <a:lnTo>
                    <a:pt x="35" y="874"/>
                  </a:lnTo>
                  <a:lnTo>
                    <a:pt x="34" y="850"/>
                  </a:lnTo>
                  <a:lnTo>
                    <a:pt x="30" y="829"/>
                  </a:lnTo>
                  <a:lnTo>
                    <a:pt x="24" y="813"/>
                  </a:lnTo>
                  <a:lnTo>
                    <a:pt x="17" y="804"/>
                  </a:lnTo>
                  <a:lnTo>
                    <a:pt x="8" y="796"/>
                  </a:lnTo>
                  <a:lnTo>
                    <a:pt x="4" y="791"/>
                  </a:lnTo>
                  <a:lnTo>
                    <a:pt x="0" y="787"/>
                  </a:lnTo>
                  <a:lnTo>
                    <a:pt x="0" y="779"/>
                  </a:lnTo>
                  <a:lnTo>
                    <a:pt x="0" y="772"/>
                  </a:lnTo>
                  <a:lnTo>
                    <a:pt x="11" y="772"/>
                  </a:lnTo>
                  <a:lnTo>
                    <a:pt x="26" y="772"/>
                  </a:lnTo>
                  <a:lnTo>
                    <a:pt x="46" y="755"/>
                  </a:lnTo>
                  <a:lnTo>
                    <a:pt x="63" y="743"/>
                  </a:lnTo>
                  <a:lnTo>
                    <a:pt x="76" y="744"/>
                  </a:lnTo>
                  <a:lnTo>
                    <a:pt x="91" y="746"/>
                  </a:lnTo>
                  <a:lnTo>
                    <a:pt x="94" y="726"/>
                  </a:lnTo>
                  <a:lnTo>
                    <a:pt x="94" y="706"/>
                  </a:lnTo>
                  <a:lnTo>
                    <a:pt x="98" y="700"/>
                  </a:lnTo>
                  <a:lnTo>
                    <a:pt x="102" y="694"/>
                  </a:lnTo>
                  <a:lnTo>
                    <a:pt x="109" y="691"/>
                  </a:lnTo>
                  <a:lnTo>
                    <a:pt x="120" y="685"/>
                  </a:lnTo>
                  <a:lnTo>
                    <a:pt x="126" y="678"/>
                  </a:lnTo>
                  <a:lnTo>
                    <a:pt x="128" y="667"/>
                  </a:lnTo>
                  <a:lnTo>
                    <a:pt x="150" y="645"/>
                  </a:lnTo>
                  <a:lnTo>
                    <a:pt x="172" y="622"/>
                  </a:lnTo>
                  <a:lnTo>
                    <a:pt x="170" y="617"/>
                  </a:lnTo>
                  <a:lnTo>
                    <a:pt x="168" y="613"/>
                  </a:lnTo>
                  <a:lnTo>
                    <a:pt x="167" y="609"/>
                  </a:lnTo>
                  <a:lnTo>
                    <a:pt x="163" y="606"/>
                  </a:lnTo>
                  <a:lnTo>
                    <a:pt x="155" y="598"/>
                  </a:lnTo>
                  <a:lnTo>
                    <a:pt x="150" y="593"/>
                  </a:lnTo>
                  <a:lnTo>
                    <a:pt x="148" y="576"/>
                  </a:lnTo>
                  <a:lnTo>
                    <a:pt x="146" y="560"/>
                  </a:lnTo>
                  <a:lnTo>
                    <a:pt x="143" y="552"/>
                  </a:lnTo>
                  <a:lnTo>
                    <a:pt x="139" y="547"/>
                  </a:lnTo>
                  <a:lnTo>
                    <a:pt x="135" y="541"/>
                  </a:lnTo>
                  <a:lnTo>
                    <a:pt x="130" y="537"/>
                  </a:lnTo>
                  <a:lnTo>
                    <a:pt x="118" y="530"/>
                  </a:lnTo>
                  <a:lnTo>
                    <a:pt x="109" y="523"/>
                  </a:lnTo>
                  <a:lnTo>
                    <a:pt x="104" y="510"/>
                  </a:lnTo>
                  <a:lnTo>
                    <a:pt x="100" y="495"/>
                  </a:lnTo>
                  <a:lnTo>
                    <a:pt x="94" y="489"/>
                  </a:lnTo>
                  <a:lnTo>
                    <a:pt x="93" y="484"/>
                  </a:lnTo>
                  <a:lnTo>
                    <a:pt x="93" y="478"/>
                  </a:lnTo>
                  <a:lnTo>
                    <a:pt x="94" y="473"/>
                  </a:lnTo>
                  <a:lnTo>
                    <a:pt x="96" y="464"/>
                  </a:lnTo>
                  <a:lnTo>
                    <a:pt x="98" y="456"/>
                  </a:lnTo>
                  <a:lnTo>
                    <a:pt x="91" y="451"/>
                  </a:lnTo>
                  <a:lnTo>
                    <a:pt x="87" y="445"/>
                  </a:lnTo>
                  <a:lnTo>
                    <a:pt x="85" y="439"/>
                  </a:lnTo>
                  <a:lnTo>
                    <a:pt x="85" y="434"/>
                  </a:lnTo>
                  <a:lnTo>
                    <a:pt x="91" y="423"/>
                  </a:lnTo>
                  <a:lnTo>
                    <a:pt x="100" y="408"/>
                  </a:lnTo>
                  <a:lnTo>
                    <a:pt x="111" y="414"/>
                  </a:lnTo>
                  <a:lnTo>
                    <a:pt x="124" y="419"/>
                  </a:lnTo>
                  <a:lnTo>
                    <a:pt x="128" y="419"/>
                  </a:lnTo>
                  <a:lnTo>
                    <a:pt x="131" y="417"/>
                  </a:lnTo>
                  <a:lnTo>
                    <a:pt x="135" y="415"/>
                  </a:lnTo>
                  <a:lnTo>
                    <a:pt x="137" y="412"/>
                  </a:lnTo>
                  <a:lnTo>
                    <a:pt x="135" y="406"/>
                  </a:lnTo>
                  <a:lnTo>
                    <a:pt x="133" y="403"/>
                  </a:lnTo>
                  <a:lnTo>
                    <a:pt x="131" y="397"/>
                  </a:lnTo>
                  <a:lnTo>
                    <a:pt x="133" y="391"/>
                  </a:lnTo>
                  <a:lnTo>
                    <a:pt x="135" y="391"/>
                  </a:lnTo>
                  <a:lnTo>
                    <a:pt x="137" y="391"/>
                  </a:lnTo>
                  <a:lnTo>
                    <a:pt x="139" y="391"/>
                  </a:lnTo>
                  <a:lnTo>
                    <a:pt x="139" y="393"/>
                  </a:lnTo>
                  <a:lnTo>
                    <a:pt x="141" y="399"/>
                  </a:lnTo>
                  <a:lnTo>
                    <a:pt x="143" y="404"/>
                  </a:lnTo>
                  <a:lnTo>
                    <a:pt x="148" y="415"/>
                  </a:lnTo>
                  <a:lnTo>
                    <a:pt x="148" y="421"/>
                  </a:lnTo>
                  <a:lnTo>
                    <a:pt x="146" y="425"/>
                  </a:lnTo>
                  <a:lnTo>
                    <a:pt x="144" y="432"/>
                  </a:lnTo>
                  <a:lnTo>
                    <a:pt x="150" y="439"/>
                  </a:lnTo>
                  <a:lnTo>
                    <a:pt x="157" y="443"/>
                  </a:lnTo>
                  <a:lnTo>
                    <a:pt x="165" y="445"/>
                  </a:lnTo>
                  <a:lnTo>
                    <a:pt x="172" y="445"/>
                  </a:lnTo>
                  <a:lnTo>
                    <a:pt x="163" y="436"/>
                  </a:lnTo>
                  <a:lnTo>
                    <a:pt x="159" y="427"/>
                  </a:lnTo>
                  <a:lnTo>
                    <a:pt x="163" y="423"/>
                  </a:lnTo>
                  <a:lnTo>
                    <a:pt x="176" y="421"/>
                  </a:lnTo>
                  <a:lnTo>
                    <a:pt x="187" y="414"/>
                  </a:lnTo>
                  <a:lnTo>
                    <a:pt x="196" y="403"/>
                  </a:lnTo>
                  <a:lnTo>
                    <a:pt x="203" y="399"/>
                  </a:lnTo>
                  <a:lnTo>
                    <a:pt x="211" y="397"/>
                  </a:lnTo>
                  <a:lnTo>
                    <a:pt x="222" y="397"/>
                  </a:lnTo>
                  <a:lnTo>
                    <a:pt x="237" y="399"/>
                  </a:lnTo>
                  <a:lnTo>
                    <a:pt x="251" y="393"/>
                  </a:lnTo>
                  <a:lnTo>
                    <a:pt x="266" y="391"/>
                  </a:lnTo>
                  <a:lnTo>
                    <a:pt x="274" y="391"/>
                  </a:lnTo>
                  <a:lnTo>
                    <a:pt x="279" y="393"/>
                  </a:lnTo>
                  <a:lnTo>
                    <a:pt x="283" y="397"/>
                  </a:lnTo>
                  <a:lnTo>
                    <a:pt x="285" y="403"/>
                  </a:lnTo>
                  <a:lnTo>
                    <a:pt x="281" y="406"/>
                  </a:lnTo>
                  <a:lnTo>
                    <a:pt x="279" y="408"/>
                  </a:lnTo>
                  <a:lnTo>
                    <a:pt x="277" y="412"/>
                  </a:lnTo>
                  <a:lnTo>
                    <a:pt x="277" y="415"/>
                  </a:lnTo>
                  <a:lnTo>
                    <a:pt x="279" y="417"/>
                  </a:lnTo>
                  <a:lnTo>
                    <a:pt x="283" y="421"/>
                  </a:lnTo>
                  <a:lnTo>
                    <a:pt x="290" y="423"/>
                  </a:lnTo>
                  <a:lnTo>
                    <a:pt x="298" y="425"/>
                  </a:lnTo>
                  <a:lnTo>
                    <a:pt x="312" y="425"/>
                  </a:lnTo>
                  <a:lnTo>
                    <a:pt x="325" y="427"/>
                  </a:lnTo>
                  <a:lnTo>
                    <a:pt x="336" y="428"/>
                  </a:lnTo>
                  <a:lnTo>
                    <a:pt x="342" y="430"/>
                  </a:lnTo>
                  <a:lnTo>
                    <a:pt x="355" y="425"/>
                  </a:lnTo>
                  <a:lnTo>
                    <a:pt x="373" y="415"/>
                  </a:lnTo>
                  <a:lnTo>
                    <a:pt x="396" y="406"/>
                  </a:lnTo>
                  <a:lnTo>
                    <a:pt x="407" y="401"/>
                  </a:lnTo>
                  <a:lnTo>
                    <a:pt x="407" y="391"/>
                  </a:lnTo>
                  <a:lnTo>
                    <a:pt x="403" y="386"/>
                  </a:lnTo>
                  <a:lnTo>
                    <a:pt x="399" y="382"/>
                  </a:lnTo>
                  <a:lnTo>
                    <a:pt x="396" y="379"/>
                  </a:lnTo>
                  <a:lnTo>
                    <a:pt x="394" y="373"/>
                  </a:lnTo>
                  <a:lnTo>
                    <a:pt x="396" y="367"/>
                  </a:lnTo>
                  <a:lnTo>
                    <a:pt x="388" y="360"/>
                  </a:lnTo>
                  <a:lnTo>
                    <a:pt x="386" y="354"/>
                  </a:lnTo>
                  <a:lnTo>
                    <a:pt x="386" y="351"/>
                  </a:lnTo>
                  <a:lnTo>
                    <a:pt x="388" y="349"/>
                  </a:lnTo>
                  <a:lnTo>
                    <a:pt x="392" y="345"/>
                  </a:lnTo>
                  <a:lnTo>
                    <a:pt x="399" y="343"/>
                  </a:lnTo>
                  <a:lnTo>
                    <a:pt x="403" y="338"/>
                  </a:lnTo>
                  <a:lnTo>
                    <a:pt x="407" y="334"/>
                  </a:lnTo>
                  <a:lnTo>
                    <a:pt x="410" y="332"/>
                  </a:lnTo>
                  <a:lnTo>
                    <a:pt x="414" y="332"/>
                  </a:lnTo>
                  <a:lnTo>
                    <a:pt x="423" y="336"/>
                  </a:lnTo>
                  <a:lnTo>
                    <a:pt x="433" y="343"/>
                  </a:lnTo>
                  <a:lnTo>
                    <a:pt x="436" y="342"/>
                  </a:lnTo>
                  <a:lnTo>
                    <a:pt x="440" y="342"/>
                  </a:lnTo>
                  <a:lnTo>
                    <a:pt x="445" y="340"/>
                  </a:lnTo>
                  <a:lnTo>
                    <a:pt x="451" y="343"/>
                  </a:lnTo>
                  <a:lnTo>
                    <a:pt x="455" y="340"/>
                  </a:lnTo>
                  <a:lnTo>
                    <a:pt x="460" y="340"/>
                  </a:lnTo>
                  <a:lnTo>
                    <a:pt x="464" y="340"/>
                  </a:lnTo>
                  <a:lnTo>
                    <a:pt x="469" y="340"/>
                  </a:lnTo>
                  <a:lnTo>
                    <a:pt x="473" y="329"/>
                  </a:lnTo>
                  <a:lnTo>
                    <a:pt x="479" y="318"/>
                  </a:lnTo>
                  <a:lnTo>
                    <a:pt x="482" y="316"/>
                  </a:lnTo>
                  <a:lnTo>
                    <a:pt x="486" y="316"/>
                  </a:lnTo>
                  <a:lnTo>
                    <a:pt x="492" y="318"/>
                  </a:lnTo>
                  <a:lnTo>
                    <a:pt x="495" y="319"/>
                  </a:lnTo>
                  <a:lnTo>
                    <a:pt x="506" y="325"/>
                  </a:lnTo>
                  <a:lnTo>
                    <a:pt x="514" y="332"/>
                  </a:lnTo>
                  <a:lnTo>
                    <a:pt x="527" y="340"/>
                  </a:lnTo>
                  <a:lnTo>
                    <a:pt x="536" y="347"/>
                  </a:lnTo>
                  <a:lnTo>
                    <a:pt x="543" y="358"/>
                  </a:lnTo>
                  <a:lnTo>
                    <a:pt x="551" y="371"/>
                  </a:lnTo>
                  <a:lnTo>
                    <a:pt x="549" y="377"/>
                  </a:lnTo>
                  <a:lnTo>
                    <a:pt x="543" y="379"/>
                  </a:lnTo>
                  <a:lnTo>
                    <a:pt x="542" y="380"/>
                  </a:lnTo>
                  <a:lnTo>
                    <a:pt x="542" y="382"/>
                  </a:lnTo>
                  <a:lnTo>
                    <a:pt x="542" y="384"/>
                  </a:lnTo>
                  <a:lnTo>
                    <a:pt x="543" y="388"/>
                  </a:lnTo>
                  <a:lnTo>
                    <a:pt x="551" y="386"/>
                  </a:lnTo>
                  <a:lnTo>
                    <a:pt x="558" y="388"/>
                  </a:lnTo>
                  <a:lnTo>
                    <a:pt x="564" y="391"/>
                  </a:lnTo>
                  <a:lnTo>
                    <a:pt x="571" y="401"/>
                  </a:lnTo>
                  <a:lnTo>
                    <a:pt x="571" y="406"/>
                  </a:lnTo>
                  <a:lnTo>
                    <a:pt x="569" y="410"/>
                  </a:lnTo>
                  <a:lnTo>
                    <a:pt x="567" y="412"/>
                  </a:lnTo>
                  <a:lnTo>
                    <a:pt x="564" y="414"/>
                  </a:lnTo>
                  <a:lnTo>
                    <a:pt x="556" y="415"/>
                  </a:lnTo>
                  <a:lnTo>
                    <a:pt x="547" y="417"/>
                  </a:lnTo>
                  <a:lnTo>
                    <a:pt x="547" y="423"/>
                  </a:lnTo>
                  <a:lnTo>
                    <a:pt x="549" y="430"/>
                  </a:lnTo>
                  <a:lnTo>
                    <a:pt x="553" y="434"/>
                  </a:lnTo>
                  <a:lnTo>
                    <a:pt x="556" y="438"/>
                  </a:lnTo>
                  <a:lnTo>
                    <a:pt x="560" y="439"/>
                  </a:lnTo>
                  <a:lnTo>
                    <a:pt x="567" y="441"/>
                  </a:lnTo>
                  <a:lnTo>
                    <a:pt x="569" y="438"/>
                  </a:lnTo>
                  <a:lnTo>
                    <a:pt x="569" y="436"/>
                  </a:lnTo>
                  <a:lnTo>
                    <a:pt x="569" y="432"/>
                  </a:lnTo>
                  <a:lnTo>
                    <a:pt x="567" y="430"/>
                  </a:lnTo>
                  <a:lnTo>
                    <a:pt x="564" y="428"/>
                  </a:lnTo>
                  <a:lnTo>
                    <a:pt x="562" y="425"/>
                  </a:lnTo>
                  <a:lnTo>
                    <a:pt x="566" y="423"/>
                  </a:lnTo>
                  <a:lnTo>
                    <a:pt x="573" y="425"/>
                  </a:lnTo>
                  <a:lnTo>
                    <a:pt x="582" y="427"/>
                  </a:lnTo>
                  <a:lnTo>
                    <a:pt x="588" y="432"/>
                  </a:lnTo>
                  <a:lnTo>
                    <a:pt x="586" y="445"/>
                  </a:lnTo>
                  <a:lnTo>
                    <a:pt x="586" y="456"/>
                  </a:lnTo>
                  <a:lnTo>
                    <a:pt x="588" y="462"/>
                  </a:lnTo>
                  <a:lnTo>
                    <a:pt x="593" y="465"/>
                  </a:lnTo>
                  <a:lnTo>
                    <a:pt x="601" y="471"/>
                  </a:lnTo>
                  <a:lnTo>
                    <a:pt x="608" y="475"/>
                  </a:lnTo>
                  <a:lnTo>
                    <a:pt x="628" y="484"/>
                  </a:lnTo>
                  <a:lnTo>
                    <a:pt x="647" y="493"/>
                  </a:lnTo>
                  <a:lnTo>
                    <a:pt x="651" y="489"/>
                  </a:lnTo>
                  <a:lnTo>
                    <a:pt x="651" y="484"/>
                  </a:lnTo>
                  <a:lnTo>
                    <a:pt x="662" y="489"/>
                  </a:lnTo>
                  <a:lnTo>
                    <a:pt x="675" y="497"/>
                  </a:lnTo>
                  <a:lnTo>
                    <a:pt x="671" y="471"/>
                  </a:lnTo>
                  <a:lnTo>
                    <a:pt x="669" y="445"/>
                  </a:lnTo>
                  <a:lnTo>
                    <a:pt x="667" y="432"/>
                  </a:lnTo>
                  <a:lnTo>
                    <a:pt x="660" y="415"/>
                  </a:lnTo>
                  <a:lnTo>
                    <a:pt x="658" y="406"/>
                  </a:lnTo>
                  <a:lnTo>
                    <a:pt x="656" y="397"/>
                  </a:lnTo>
                  <a:lnTo>
                    <a:pt x="656" y="393"/>
                  </a:lnTo>
                  <a:lnTo>
                    <a:pt x="658" y="391"/>
                  </a:lnTo>
                  <a:lnTo>
                    <a:pt x="660" y="388"/>
                  </a:lnTo>
                  <a:lnTo>
                    <a:pt x="662" y="386"/>
                  </a:lnTo>
                  <a:lnTo>
                    <a:pt x="673" y="395"/>
                  </a:lnTo>
                  <a:lnTo>
                    <a:pt x="689" y="408"/>
                  </a:lnTo>
                  <a:lnTo>
                    <a:pt x="699" y="408"/>
                  </a:lnTo>
                  <a:lnTo>
                    <a:pt x="710" y="408"/>
                  </a:lnTo>
                  <a:lnTo>
                    <a:pt x="719" y="406"/>
                  </a:lnTo>
                  <a:lnTo>
                    <a:pt x="728" y="403"/>
                  </a:lnTo>
                  <a:lnTo>
                    <a:pt x="728" y="390"/>
                  </a:lnTo>
                  <a:lnTo>
                    <a:pt x="732" y="375"/>
                  </a:lnTo>
                  <a:lnTo>
                    <a:pt x="737" y="369"/>
                  </a:lnTo>
                  <a:lnTo>
                    <a:pt x="743" y="364"/>
                  </a:lnTo>
                  <a:lnTo>
                    <a:pt x="748" y="362"/>
                  </a:lnTo>
                  <a:lnTo>
                    <a:pt x="754" y="360"/>
                  </a:lnTo>
                  <a:lnTo>
                    <a:pt x="758" y="360"/>
                  </a:lnTo>
                  <a:lnTo>
                    <a:pt x="763" y="362"/>
                  </a:lnTo>
                  <a:lnTo>
                    <a:pt x="767" y="364"/>
                  </a:lnTo>
                  <a:lnTo>
                    <a:pt x="772" y="367"/>
                  </a:lnTo>
                  <a:lnTo>
                    <a:pt x="791" y="369"/>
                  </a:lnTo>
                  <a:lnTo>
                    <a:pt x="809" y="375"/>
                  </a:lnTo>
                  <a:lnTo>
                    <a:pt x="815" y="371"/>
                  </a:lnTo>
                  <a:lnTo>
                    <a:pt x="820" y="367"/>
                  </a:lnTo>
                  <a:lnTo>
                    <a:pt x="822" y="362"/>
                  </a:lnTo>
                  <a:lnTo>
                    <a:pt x="822" y="356"/>
                  </a:lnTo>
                  <a:lnTo>
                    <a:pt x="819" y="356"/>
                  </a:lnTo>
                  <a:lnTo>
                    <a:pt x="815" y="360"/>
                  </a:lnTo>
                  <a:lnTo>
                    <a:pt x="811" y="362"/>
                  </a:lnTo>
                  <a:lnTo>
                    <a:pt x="809" y="362"/>
                  </a:lnTo>
                  <a:lnTo>
                    <a:pt x="808" y="358"/>
                  </a:lnTo>
                  <a:lnTo>
                    <a:pt x="804" y="353"/>
                  </a:lnTo>
                  <a:lnTo>
                    <a:pt x="802" y="336"/>
                  </a:lnTo>
                  <a:lnTo>
                    <a:pt x="804" y="332"/>
                  </a:lnTo>
                  <a:lnTo>
                    <a:pt x="809" y="330"/>
                  </a:lnTo>
                  <a:lnTo>
                    <a:pt x="824" y="327"/>
                  </a:lnTo>
                  <a:lnTo>
                    <a:pt x="828" y="329"/>
                  </a:lnTo>
                  <a:lnTo>
                    <a:pt x="830" y="332"/>
                  </a:lnTo>
                  <a:lnTo>
                    <a:pt x="832" y="332"/>
                  </a:lnTo>
                  <a:lnTo>
                    <a:pt x="833" y="334"/>
                  </a:lnTo>
                  <a:lnTo>
                    <a:pt x="835" y="334"/>
                  </a:lnTo>
                  <a:lnTo>
                    <a:pt x="839" y="332"/>
                  </a:lnTo>
                  <a:lnTo>
                    <a:pt x="841" y="329"/>
                  </a:lnTo>
                  <a:lnTo>
                    <a:pt x="841" y="323"/>
                  </a:lnTo>
                  <a:lnTo>
                    <a:pt x="839" y="318"/>
                  </a:lnTo>
                  <a:lnTo>
                    <a:pt x="835" y="312"/>
                  </a:lnTo>
                  <a:lnTo>
                    <a:pt x="826" y="303"/>
                  </a:lnTo>
                  <a:lnTo>
                    <a:pt x="817" y="295"/>
                  </a:lnTo>
                  <a:lnTo>
                    <a:pt x="819" y="281"/>
                  </a:lnTo>
                  <a:lnTo>
                    <a:pt x="819" y="266"/>
                  </a:lnTo>
                  <a:lnTo>
                    <a:pt x="806" y="273"/>
                  </a:lnTo>
                  <a:lnTo>
                    <a:pt x="795" y="282"/>
                  </a:lnTo>
                  <a:lnTo>
                    <a:pt x="791" y="279"/>
                  </a:lnTo>
                  <a:lnTo>
                    <a:pt x="791" y="273"/>
                  </a:lnTo>
                  <a:lnTo>
                    <a:pt x="793" y="268"/>
                  </a:lnTo>
                  <a:lnTo>
                    <a:pt x="796" y="264"/>
                  </a:lnTo>
                  <a:lnTo>
                    <a:pt x="796" y="257"/>
                  </a:lnTo>
                  <a:lnTo>
                    <a:pt x="795" y="249"/>
                  </a:lnTo>
                  <a:lnTo>
                    <a:pt x="800" y="244"/>
                  </a:lnTo>
                  <a:lnTo>
                    <a:pt x="808" y="240"/>
                  </a:lnTo>
                  <a:lnTo>
                    <a:pt x="813" y="236"/>
                  </a:lnTo>
                  <a:lnTo>
                    <a:pt x="817" y="229"/>
                  </a:lnTo>
                  <a:lnTo>
                    <a:pt x="808" y="216"/>
                  </a:lnTo>
                  <a:lnTo>
                    <a:pt x="796" y="207"/>
                  </a:lnTo>
                  <a:lnTo>
                    <a:pt x="811" y="203"/>
                  </a:lnTo>
                  <a:lnTo>
                    <a:pt x="835" y="201"/>
                  </a:lnTo>
                  <a:lnTo>
                    <a:pt x="863" y="184"/>
                  </a:lnTo>
                  <a:lnTo>
                    <a:pt x="885" y="172"/>
                  </a:lnTo>
                  <a:lnTo>
                    <a:pt x="909" y="164"/>
                  </a:lnTo>
                  <a:lnTo>
                    <a:pt x="926" y="157"/>
                  </a:lnTo>
                  <a:lnTo>
                    <a:pt x="931" y="153"/>
                  </a:lnTo>
                  <a:lnTo>
                    <a:pt x="937" y="153"/>
                  </a:lnTo>
                  <a:lnTo>
                    <a:pt x="941" y="151"/>
                  </a:lnTo>
                  <a:lnTo>
                    <a:pt x="942" y="153"/>
                  </a:lnTo>
                  <a:lnTo>
                    <a:pt x="928" y="166"/>
                  </a:lnTo>
                  <a:lnTo>
                    <a:pt x="907" y="181"/>
                  </a:lnTo>
                  <a:lnTo>
                    <a:pt x="905" y="190"/>
                  </a:lnTo>
                  <a:lnTo>
                    <a:pt x="902" y="197"/>
                  </a:lnTo>
                  <a:lnTo>
                    <a:pt x="907" y="201"/>
                  </a:lnTo>
                  <a:lnTo>
                    <a:pt x="911" y="201"/>
                  </a:lnTo>
                  <a:lnTo>
                    <a:pt x="913" y="201"/>
                  </a:lnTo>
                  <a:lnTo>
                    <a:pt x="917" y="199"/>
                  </a:lnTo>
                  <a:lnTo>
                    <a:pt x="922" y="192"/>
                  </a:lnTo>
                  <a:lnTo>
                    <a:pt x="926" y="183"/>
                  </a:lnTo>
                  <a:lnTo>
                    <a:pt x="929" y="177"/>
                  </a:lnTo>
                  <a:lnTo>
                    <a:pt x="939" y="170"/>
                  </a:lnTo>
                  <a:lnTo>
                    <a:pt x="942" y="166"/>
                  </a:lnTo>
                  <a:lnTo>
                    <a:pt x="946" y="164"/>
                  </a:lnTo>
                  <a:lnTo>
                    <a:pt x="950" y="164"/>
                  </a:lnTo>
                  <a:lnTo>
                    <a:pt x="952" y="164"/>
                  </a:lnTo>
                  <a:lnTo>
                    <a:pt x="953" y="177"/>
                  </a:lnTo>
                  <a:lnTo>
                    <a:pt x="952" y="190"/>
                  </a:lnTo>
                  <a:lnTo>
                    <a:pt x="948" y="188"/>
                  </a:lnTo>
                  <a:lnTo>
                    <a:pt x="946" y="183"/>
                  </a:lnTo>
                  <a:lnTo>
                    <a:pt x="944" y="181"/>
                  </a:lnTo>
                  <a:lnTo>
                    <a:pt x="942" y="181"/>
                  </a:lnTo>
                  <a:lnTo>
                    <a:pt x="941" y="183"/>
                  </a:lnTo>
                  <a:lnTo>
                    <a:pt x="937" y="186"/>
                  </a:lnTo>
                  <a:lnTo>
                    <a:pt x="944" y="192"/>
                  </a:lnTo>
                  <a:lnTo>
                    <a:pt x="944" y="196"/>
                  </a:lnTo>
                  <a:lnTo>
                    <a:pt x="942" y="201"/>
                  </a:lnTo>
                  <a:lnTo>
                    <a:pt x="933" y="210"/>
                  </a:lnTo>
                  <a:lnTo>
                    <a:pt x="939" y="216"/>
                  </a:lnTo>
                  <a:lnTo>
                    <a:pt x="944" y="227"/>
                  </a:lnTo>
                  <a:lnTo>
                    <a:pt x="948" y="227"/>
                  </a:lnTo>
                  <a:lnTo>
                    <a:pt x="952" y="225"/>
                  </a:lnTo>
                  <a:lnTo>
                    <a:pt x="955" y="221"/>
                  </a:lnTo>
                  <a:lnTo>
                    <a:pt x="957" y="216"/>
                  </a:lnTo>
                  <a:lnTo>
                    <a:pt x="959" y="212"/>
                  </a:lnTo>
                  <a:lnTo>
                    <a:pt x="963" y="209"/>
                  </a:lnTo>
                  <a:lnTo>
                    <a:pt x="965" y="201"/>
                  </a:lnTo>
                  <a:lnTo>
                    <a:pt x="965" y="186"/>
                  </a:lnTo>
                  <a:lnTo>
                    <a:pt x="961" y="166"/>
                  </a:lnTo>
                  <a:lnTo>
                    <a:pt x="959" y="149"/>
                  </a:lnTo>
                  <a:lnTo>
                    <a:pt x="959" y="142"/>
                  </a:lnTo>
                  <a:lnTo>
                    <a:pt x="961" y="136"/>
                  </a:lnTo>
                  <a:lnTo>
                    <a:pt x="966" y="133"/>
                  </a:lnTo>
                  <a:lnTo>
                    <a:pt x="974" y="129"/>
                  </a:lnTo>
                  <a:lnTo>
                    <a:pt x="992" y="122"/>
                  </a:lnTo>
                  <a:lnTo>
                    <a:pt x="1011" y="116"/>
                  </a:lnTo>
                  <a:lnTo>
                    <a:pt x="1020" y="114"/>
                  </a:lnTo>
                  <a:lnTo>
                    <a:pt x="1029" y="114"/>
                  </a:lnTo>
                  <a:lnTo>
                    <a:pt x="1037" y="116"/>
                  </a:lnTo>
                  <a:lnTo>
                    <a:pt x="1042" y="124"/>
                  </a:lnTo>
                  <a:lnTo>
                    <a:pt x="1040" y="127"/>
                  </a:lnTo>
                  <a:lnTo>
                    <a:pt x="1040" y="131"/>
                  </a:lnTo>
                  <a:lnTo>
                    <a:pt x="1038" y="133"/>
                  </a:lnTo>
                  <a:lnTo>
                    <a:pt x="1037" y="135"/>
                  </a:lnTo>
                  <a:lnTo>
                    <a:pt x="1031" y="135"/>
                  </a:lnTo>
                  <a:lnTo>
                    <a:pt x="1026" y="138"/>
                  </a:lnTo>
                  <a:lnTo>
                    <a:pt x="1022" y="142"/>
                  </a:lnTo>
                  <a:lnTo>
                    <a:pt x="1020" y="148"/>
                  </a:lnTo>
                  <a:lnTo>
                    <a:pt x="1020" y="149"/>
                  </a:lnTo>
                  <a:lnTo>
                    <a:pt x="1022" y="151"/>
                  </a:lnTo>
                  <a:lnTo>
                    <a:pt x="1024" y="151"/>
                  </a:lnTo>
                  <a:lnTo>
                    <a:pt x="1026" y="151"/>
                  </a:lnTo>
                  <a:lnTo>
                    <a:pt x="1040" y="148"/>
                  </a:lnTo>
                  <a:lnTo>
                    <a:pt x="1059" y="144"/>
                  </a:lnTo>
                  <a:lnTo>
                    <a:pt x="1064" y="140"/>
                  </a:lnTo>
                  <a:lnTo>
                    <a:pt x="1066" y="138"/>
                  </a:lnTo>
                  <a:lnTo>
                    <a:pt x="1070" y="140"/>
                  </a:lnTo>
                  <a:lnTo>
                    <a:pt x="1074" y="146"/>
                  </a:lnTo>
                  <a:lnTo>
                    <a:pt x="1079" y="136"/>
                  </a:lnTo>
                  <a:lnTo>
                    <a:pt x="1085" y="133"/>
                  </a:lnTo>
                  <a:lnTo>
                    <a:pt x="1088" y="131"/>
                  </a:lnTo>
                  <a:lnTo>
                    <a:pt x="1092" y="131"/>
                  </a:lnTo>
                  <a:lnTo>
                    <a:pt x="1096" y="131"/>
                  </a:lnTo>
                  <a:lnTo>
                    <a:pt x="1101" y="135"/>
                  </a:lnTo>
                  <a:lnTo>
                    <a:pt x="1105" y="133"/>
                  </a:lnTo>
                  <a:lnTo>
                    <a:pt x="1110" y="131"/>
                  </a:lnTo>
                  <a:lnTo>
                    <a:pt x="1118" y="135"/>
                  </a:lnTo>
                  <a:lnTo>
                    <a:pt x="1131" y="138"/>
                  </a:lnTo>
                  <a:lnTo>
                    <a:pt x="1129" y="142"/>
                  </a:lnTo>
                  <a:lnTo>
                    <a:pt x="1127" y="146"/>
                  </a:lnTo>
                  <a:lnTo>
                    <a:pt x="1136" y="146"/>
                  </a:lnTo>
                  <a:lnTo>
                    <a:pt x="1142" y="144"/>
                  </a:lnTo>
                  <a:lnTo>
                    <a:pt x="1147" y="138"/>
                  </a:lnTo>
                  <a:lnTo>
                    <a:pt x="1151" y="133"/>
                  </a:lnTo>
                  <a:lnTo>
                    <a:pt x="1155" y="125"/>
                  </a:lnTo>
                  <a:lnTo>
                    <a:pt x="1160" y="120"/>
                  </a:lnTo>
                  <a:lnTo>
                    <a:pt x="1166" y="114"/>
                  </a:lnTo>
                  <a:lnTo>
                    <a:pt x="1171" y="111"/>
                  </a:lnTo>
                  <a:lnTo>
                    <a:pt x="1179" y="87"/>
                  </a:lnTo>
                  <a:lnTo>
                    <a:pt x="1186" y="70"/>
                  </a:lnTo>
                  <a:lnTo>
                    <a:pt x="1194" y="59"/>
                  </a:lnTo>
                  <a:lnTo>
                    <a:pt x="1201" y="51"/>
                  </a:lnTo>
                  <a:lnTo>
                    <a:pt x="1214" y="42"/>
                  </a:lnTo>
                  <a:lnTo>
                    <a:pt x="1221" y="37"/>
                  </a:lnTo>
                  <a:lnTo>
                    <a:pt x="1221" y="29"/>
                  </a:lnTo>
                  <a:lnTo>
                    <a:pt x="1227" y="24"/>
                  </a:lnTo>
                  <a:lnTo>
                    <a:pt x="1232" y="18"/>
                  </a:lnTo>
                  <a:lnTo>
                    <a:pt x="1242" y="16"/>
                  </a:lnTo>
                  <a:lnTo>
                    <a:pt x="1260" y="13"/>
                  </a:lnTo>
                  <a:lnTo>
                    <a:pt x="1277" y="7"/>
                  </a:lnTo>
                  <a:lnTo>
                    <a:pt x="1290" y="7"/>
                  </a:lnTo>
                  <a:lnTo>
                    <a:pt x="1306" y="7"/>
                  </a:lnTo>
                  <a:lnTo>
                    <a:pt x="1314" y="11"/>
                  </a:lnTo>
                  <a:lnTo>
                    <a:pt x="1321" y="14"/>
                  </a:lnTo>
                  <a:lnTo>
                    <a:pt x="1327" y="22"/>
                  </a:lnTo>
                  <a:lnTo>
                    <a:pt x="1330" y="33"/>
                  </a:lnTo>
                  <a:lnTo>
                    <a:pt x="1332" y="37"/>
                  </a:lnTo>
                  <a:lnTo>
                    <a:pt x="1336" y="40"/>
                  </a:lnTo>
                  <a:lnTo>
                    <a:pt x="1340" y="44"/>
                  </a:lnTo>
                  <a:lnTo>
                    <a:pt x="1343" y="46"/>
                  </a:lnTo>
                  <a:lnTo>
                    <a:pt x="1351" y="48"/>
                  </a:lnTo>
                  <a:lnTo>
                    <a:pt x="1358" y="48"/>
                  </a:lnTo>
                  <a:lnTo>
                    <a:pt x="1369" y="40"/>
                  </a:lnTo>
                  <a:lnTo>
                    <a:pt x="1375" y="39"/>
                  </a:lnTo>
                  <a:lnTo>
                    <a:pt x="1384" y="39"/>
                  </a:lnTo>
                  <a:lnTo>
                    <a:pt x="1395" y="40"/>
                  </a:lnTo>
                  <a:lnTo>
                    <a:pt x="1393" y="33"/>
                  </a:lnTo>
                  <a:lnTo>
                    <a:pt x="1395" y="24"/>
                  </a:lnTo>
                  <a:lnTo>
                    <a:pt x="1404" y="27"/>
                  </a:lnTo>
                  <a:lnTo>
                    <a:pt x="1413" y="31"/>
                  </a:lnTo>
                  <a:lnTo>
                    <a:pt x="1406" y="11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9589477" y="2256298"/>
              <a:ext cx="1036640" cy="1446430"/>
            </a:xfrm>
            <a:custGeom>
              <a:avLst/>
              <a:gdLst>
                <a:gd name="T0" fmla="*/ 447066 w 600"/>
                <a:gd name="T1" fmla="*/ 1227137 h 773"/>
                <a:gd name="T2" fmla="*/ 473451 w 600"/>
                <a:gd name="T3" fmla="*/ 1185862 h 773"/>
                <a:gd name="T4" fmla="*/ 520356 w 600"/>
                <a:gd name="T5" fmla="*/ 1168400 h 773"/>
                <a:gd name="T6" fmla="*/ 505698 w 600"/>
                <a:gd name="T7" fmla="*/ 1127125 h 773"/>
                <a:gd name="T8" fmla="*/ 523288 w 600"/>
                <a:gd name="T9" fmla="*/ 1076325 h 773"/>
                <a:gd name="T10" fmla="*/ 587782 w 600"/>
                <a:gd name="T11" fmla="*/ 1054100 h 773"/>
                <a:gd name="T12" fmla="*/ 612701 w 600"/>
                <a:gd name="T13" fmla="*/ 1023937 h 773"/>
                <a:gd name="T14" fmla="*/ 664004 w 600"/>
                <a:gd name="T15" fmla="*/ 1006475 h 773"/>
                <a:gd name="T16" fmla="*/ 644948 w 600"/>
                <a:gd name="T17" fmla="*/ 1055687 h 773"/>
                <a:gd name="T18" fmla="*/ 680127 w 600"/>
                <a:gd name="T19" fmla="*/ 1076325 h 773"/>
                <a:gd name="T20" fmla="*/ 728498 w 600"/>
                <a:gd name="T21" fmla="*/ 992187 h 773"/>
                <a:gd name="T22" fmla="*/ 788596 w 600"/>
                <a:gd name="T23" fmla="*/ 909637 h 773"/>
                <a:gd name="T24" fmla="*/ 763678 w 600"/>
                <a:gd name="T25" fmla="*/ 874712 h 773"/>
                <a:gd name="T26" fmla="*/ 731430 w 600"/>
                <a:gd name="T27" fmla="*/ 909637 h 773"/>
                <a:gd name="T28" fmla="*/ 687456 w 600"/>
                <a:gd name="T29" fmla="*/ 788987 h 773"/>
                <a:gd name="T30" fmla="*/ 671332 w 600"/>
                <a:gd name="T31" fmla="*/ 654050 h 773"/>
                <a:gd name="T32" fmla="*/ 655209 w 600"/>
                <a:gd name="T33" fmla="*/ 566737 h 773"/>
                <a:gd name="T34" fmla="*/ 680127 w 600"/>
                <a:gd name="T35" fmla="*/ 511175 h 773"/>
                <a:gd name="T36" fmla="*/ 731430 w 600"/>
                <a:gd name="T37" fmla="*/ 449262 h 773"/>
                <a:gd name="T38" fmla="*/ 750485 w 600"/>
                <a:gd name="T39" fmla="*/ 396875 h 773"/>
                <a:gd name="T40" fmla="*/ 779801 w 600"/>
                <a:gd name="T41" fmla="*/ 425450 h 773"/>
                <a:gd name="T42" fmla="*/ 817912 w 600"/>
                <a:gd name="T43" fmla="*/ 484187 h 773"/>
                <a:gd name="T44" fmla="*/ 863351 w 600"/>
                <a:gd name="T45" fmla="*/ 508000 h 773"/>
                <a:gd name="T46" fmla="*/ 872146 w 600"/>
                <a:gd name="T47" fmla="*/ 446087 h 773"/>
                <a:gd name="T48" fmla="*/ 853091 w 600"/>
                <a:gd name="T49" fmla="*/ 311150 h 773"/>
                <a:gd name="T50" fmla="*/ 809117 w 600"/>
                <a:gd name="T51" fmla="*/ 265112 h 773"/>
                <a:gd name="T52" fmla="*/ 735827 w 600"/>
                <a:gd name="T53" fmla="*/ 206375 h 773"/>
                <a:gd name="T54" fmla="*/ 699183 w 600"/>
                <a:gd name="T55" fmla="*/ 150812 h 773"/>
                <a:gd name="T56" fmla="*/ 665469 w 600"/>
                <a:gd name="T57" fmla="*/ 114300 h 773"/>
                <a:gd name="T58" fmla="*/ 614167 w 600"/>
                <a:gd name="T59" fmla="*/ 73025 h 773"/>
                <a:gd name="T60" fmla="*/ 595111 w 600"/>
                <a:gd name="T61" fmla="*/ 41275 h 773"/>
                <a:gd name="T62" fmla="*/ 568727 w 600"/>
                <a:gd name="T63" fmla="*/ 3175 h 773"/>
                <a:gd name="T64" fmla="*/ 549672 w 600"/>
                <a:gd name="T65" fmla="*/ 50800 h 773"/>
                <a:gd name="T66" fmla="*/ 476382 w 600"/>
                <a:gd name="T67" fmla="*/ 71437 h 773"/>
                <a:gd name="T68" fmla="*/ 425080 w 600"/>
                <a:gd name="T69" fmla="*/ 109537 h 773"/>
                <a:gd name="T70" fmla="*/ 319543 w 600"/>
                <a:gd name="T71" fmla="*/ 123825 h 773"/>
                <a:gd name="T72" fmla="*/ 278500 w 600"/>
                <a:gd name="T73" fmla="*/ 79375 h 773"/>
                <a:gd name="T74" fmla="*/ 259445 w 600"/>
                <a:gd name="T75" fmla="*/ 141287 h 773"/>
                <a:gd name="T76" fmla="*/ 222800 w 600"/>
                <a:gd name="T77" fmla="*/ 190500 h 773"/>
                <a:gd name="T78" fmla="*/ 162703 w 600"/>
                <a:gd name="T79" fmla="*/ 300037 h 773"/>
                <a:gd name="T80" fmla="*/ 146579 w 600"/>
                <a:gd name="T81" fmla="*/ 323850 h 773"/>
                <a:gd name="T82" fmla="*/ 150977 w 600"/>
                <a:gd name="T83" fmla="*/ 355600 h 773"/>
                <a:gd name="T84" fmla="*/ 181758 w 600"/>
                <a:gd name="T85" fmla="*/ 387350 h 773"/>
                <a:gd name="T86" fmla="*/ 186156 w 600"/>
                <a:gd name="T87" fmla="*/ 458787 h 773"/>
                <a:gd name="T88" fmla="*/ 211074 w 600"/>
                <a:gd name="T89" fmla="*/ 531812 h 773"/>
                <a:gd name="T90" fmla="*/ 170032 w 600"/>
                <a:gd name="T91" fmla="*/ 598487 h 773"/>
                <a:gd name="T92" fmla="*/ 111400 w 600"/>
                <a:gd name="T93" fmla="*/ 636587 h 773"/>
                <a:gd name="T94" fmla="*/ 67426 w 600"/>
                <a:gd name="T95" fmla="*/ 657225 h 773"/>
                <a:gd name="T96" fmla="*/ 80619 w 600"/>
                <a:gd name="T97" fmla="*/ 692150 h 773"/>
                <a:gd name="T98" fmla="*/ 73290 w 600"/>
                <a:gd name="T99" fmla="*/ 730250 h 773"/>
                <a:gd name="T100" fmla="*/ 35179 w 600"/>
                <a:gd name="T101" fmla="*/ 747712 h 773"/>
                <a:gd name="T102" fmla="*/ 8795 w 600"/>
                <a:gd name="T103" fmla="*/ 777875 h 773"/>
                <a:gd name="T104" fmla="*/ 32247 w 600"/>
                <a:gd name="T105" fmla="*/ 839787 h 773"/>
                <a:gd name="T106" fmla="*/ 89413 w 600"/>
                <a:gd name="T107" fmla="*/ 971550 h 773"/>
                <a:gd name="T108" fmla="*/ 115798 w 600"/>
                <a:gd name="T109" fmla="*/ 1038225 h 773"/>
                <a:gd name="T110" fmla="*/ 200813 w 600"/>
                <a:gd name="T111" fmla="*/ 1003300 h 773"/>
                <a:gd name="T112" fmla="*/ 275569 w 600"/>
                <a:gd name="T113" fmla="*/ 1074737 h 773"/>
                <a:gd name="T114" fmla="*/ 268240 w 600"/>
                <a:gd name="T115" fmla="*/ 1179512 h 773"/>
                <a:gd name="T116" fmla="*/ 310748 w 600"/>
                <a:gd name="T117" fmla="*/ 1176337 h 773"/>
                <a:gd name="T118" fmla="*/ 398695 w 600"/>
                <a:gd name="T119" fmla="*/ 1189037 h 7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773"/>
                <a:gd name="T182" fmla="*/ 600 w 600"/>
                <a:gd name="T183" fmla="*/ 773 h 7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773">
                  <a:moveTo>
                    <a:pt x="285" y="773"/>
                  </a:moveTo>
                  <a:lnTo>
                    <a:pt x="290" y="771"/>
                  </a:lnTo>
                  <a:lnTo>
                    <a:pt x="297" y="769"/>
                  </a:lnTo>
                  <a:lnTo>
                    <a:pt x="299" y="771"/>
                  </a:lnTo>
                  <a:lnTo>
                    <a:pt x="303" y="773"/>
                  </a:lnTo>
                  <a:lnTo>
                    <a:pt x="305" y="773"/>
                  </a:lnTo>
                  <a:lnTo>
                    <a:pt x="305" y="771"/>
                  </a:lnTo>
                  <a:lnTo>
                    <a:pt x="307" y="769"/>
                  </a:lnTo>
                  <a:lnTo>
                    <a:pt x="307" y="763"/>
                  </a:lnTo>
                  <a:lnTo>
                    <a:pt x="310" y="758"/>
                  </a:lnTo>
                  <a:lnTo>
                    <a:pt x="320" y="754"/>
                  </a:lnTo>
                  <a:lnTo>
                    <a:pt x="323" y="747"/>
                  </a:lnTo>
                  <a:lnTo>
                    <a:pt x="327" y="741"/>
                  </a:lnTo>
                  <a:lnTo>
                    <a:pt x="333" y="741"/>
                  </a:lnTo>
                  <a:lnTo>
                    <a:pt x="340" y="745"/>
                  </a:lnTo>
                  <a:lnTo>
                    <a:pt x="344" y="745"/>
                  </a:lnTo>
                  <a:lnTo>
                    <a:pt x="349" y="741"/>
                  </a:lnTo>
                  <a:lnTo>
                    <a:pt x="355" y="736"/>
                  </a:lnTo>
                  <a:lnTo>
                    <a:pt x="358" y="730"/>
                  </a:lnTo>
                  <a:lnTo>
                    <a:pt x="344" y="726"/>
                  </a:lnTo>
                  <a:lnTo>
                    <a:pt x="338" y="723"/>
                  </a:lnTo>
                  <a:lnTo>
                    <a:pt x="345" y="717"/>
                  </a:lnTo>
                  <a:lnTo>
                    <a:pt x="347" y="712"/>
                  </a:lnTo>
                  <a:lnTo>
                    <a:pt x="345" y="710"/>
                  </a:lnTo>
                  <a:lnTo>
                    <a:pt x="338" y="708"/>
                  </a:lnTo>
                  <a:lnTo>
                    <a:pt x="340" y="699"/>
                  </a:lnTo>
                  <a:lnTo>
                    <a:pt x="347" y="688"/>
                  </a:lnTo>
                  <a:lnTo>
                    <a:pt x="349" y="682"/>
                  </a:lnTo>
                  <a:lnTo>
                    <a:pt x="351" y="678"/>
                  </a:lnTo>
                  <a:lnTo>
                    <a:pt x="357" y="678"/>
                  </a:lnTo>
                  <a:lnTo>
                    <a:pt x="364" y="678"/>
                  </a:lnTo>
                  <a:lnTo>
                    <a:pt x="373" y="671"/>
                  </a:lnTo>
                  <a:lnTo>
                    <a:pt x="382" y="664"/>
                  </a:lnTo>
                  <a:lnTo>
                    <a:pt x="390" y="667"/>
                  </a:lnTo>
                  <a:lnTo>
                    <a:pt x="401" y="667"/>
                  </a:lnTo>
                  <a:lnTo>
                    <a:pt x="401" y="664"/>
                  </a:lnTo>
                  <a:lnTo>
                    <a:pt x="399" y="662"/>
                  </a:lnTo>
                  <a:lnTo>
                    <a:pt x="399" y="656"/>
                  </a:lnTo>
                  <a:lnTo>
                    <a:pt x="405" y="649"/>
                  </a:lnTo>
                  <a:lnTo>
                    <a:pt x="410" y="647"/>
                  </a:lnTo>
                  <a:lnTo>
                    <a:pt x="414" y="645"/>
                  </a:lnTo>
                  <a:lnTo>
                    <a:pt x="418" y="645"/>
                  </a:lnTo>
                  <a:lnTo>
                    <a:pt x="421" y="649"/>
                  </a:lnTo>
                  <a:lnTo>
                    <a:pt x="429" y="653"/>
                  </a:lnTo>
                  <a:lnTo>
                    <a:pt x="432" y="654"/>
                  </a:lnTo>
                  <a:lnTo>
                    <a:pt x="442" y="645"/>
                  </a:lnTo>
                  <a:lnTo>
                    <a:pt x="449" y="636"/>
                  </a:lnTo>
                  <a:lnTo>
                    <a:pt x="453" y="634"/>
                  </a:lnTo>
                  <a:lnTo>
                    <a:pt x="458" y="636"/>
                  </a:lnTo>
                  <a:lnTo>
                    <a:pt x="462" y="638"/>
                  </a:lnTo>
                  <a:lnTo>
                    <a:pt x="464" y="641"/>
                  </a:lnTo>
                  <a:lnTo>
                    <a:pt x="456" y="651"/>
                  </a:lnTo>
                  <a:lnTo>
                    <a:pt x="449" y="660"/>
                  </a:lnTo>
                  <a:lnTo>
                    <a:pt x="440" y="665"/>
                  </a:lnTo>
                  <a:lnTo>
                    <a:pt x="430" y="671"/>
                  </a:lnTo>
                  <a:lnTo>
                    <a:pt x="436" y="677"/>
                  </a:lnTo>
                  <a:lnTo>
                    <a:pt x="442" y="680"/>
                  </a:lnTo>
                  <a:lnTo>
                    <a:pt x="447" y="682"/>
                  </a:lnTo>
                  <a:lnTo>
                    <a:pt x="453" y="682"/>
                  </a:lnTo>
                  <a:lnTo>
                    <a:pt x="464" y="678"/>
                  </a:lnTo>
                  <a:lnTo>
                    <a:pt x="473" y="675"/>
                  </a:lnTo>
                  <a:lnTo>
                    <a:pt x="475" y="656"/>
                  </a:lnTo>
                  <a:lnTo>
                    <a:pt x="478" y="638"/>
                  </a:lnTo>
                  <a:lnTo>
                    <a:pt x="486" y="643"/>
                  </a:lnTo>
                  <a:lnTo>
                    <a:pt x="493" y="647"/>
                  </a:lnTo>
                  <a:lnTo>
                    <a:pt x="497" y="625"/>
                  </a:lnTo>
                  <a:lnTo>
                    <a:pt x="502" y="603"/>
                  </a:lnTo>
                  <a:lnTo>
                    <a:pt x="515" y="597"/>
                  </a:lnTo>
                  <a:lnTo>
                    <a:pt x="528" y="593"/>
                  </a:lnTo>
                  <a:lnTo>
                    <a:pt x="527" y="584"/>
                  </a:lnTo>
                  <a:lnTo>
                    <a:pt x="527" y="577"/>
                  </a:lnTo>
                  <a:lnTo>
                    <a:pt x="538" y="573"/>
                  </a:lnTo>
                  <a:lnTo>
                    <a:pt x="549" y="564"/>
                  </a:lnTo>
                  <a:lnTo>
                    <a:pt x="547" y="560"/>
                  </a:lnTo>
                  <a:lnTo>
                    <a:pt x="543" y="556"/>
                  </a:lnTo>
                  <a:lnTo>
                    <a:pt x="536" y="555"/>
                  </a:lnTo>
                  <a:lnTo>
                    <a:pt x="528" y="553"/>
                  </a:lnTo>
                  <a:lnTo>
                    <a:pt x="521" y="551"/>
                  </a:lnTo>
                  <a:lnTo>
                    <a:pt x="517" y="553"/>
                  </a:lnTo>
                  <a:lnTo>
                    <a:pt x="514" y="556"/>
                  </a:lnTo>
                  <a:lnTo>
                    <a:pt x="512" y="560"/>
                  </a:lnTo>
                  <a:lnTo>
                    <a:pt x="508" y="566"/>
                  </a:lnTo>
                  <a:lnTo>
                    <a:pt x="504" y="569"/>
                  </a:lnTo>
                  <a:lnTo>
                    <a:pt x="499" y="573"/>
                  </a:lnTo>
                  <a:lnTo>
                    <a:pt x="493" y="573"/>
                  </a:lnTo>
                  <a:lnTo>
                    <a:pt x="486" y="555"/>
                  </a:lnTo>
                  <a:lnTo>
                    <a:pt x="477" y="527"/>
                  </a:lnTo>
                  <a:lnTo>
                    <a:pt x="471" y="518"/>
                  </a:lnTo>
                  <a:lnTo>
                    <a:pt x="469" y="507"/>
                  </a:lnTo>
                  <a:lnTo>
                    <a:pt x="469" y="497"/>
                  </a:lnTo>
                  <a:lnTo>
                    <a:pt x="469" y="488"/>
                  </a:lnTo>
                  <a:lnTo>
                    <a:pt x="469" y="470"/>
                  </a:lnTo>
                  <a:lnTo>
                    <a:pt x="471" y="449"/>
                  </a:lnTo>
                  <a:lnTo>
                    <a:pt x="464" y="436"/>
                  </a:lnTo>
                  <a:lnTo>
                    <a:pt x="458" y="425"/>
                  </a:lnTo>
                  <a:lnTo>
                    <a:pt x="458" y="412"/>
                  </a:lnTo>
                  <a:lnTo>
                    <a:pt x="458" y="399"/>
                  </a:lnTo>
                  <a:lnTo>
                    <a:pt x="447" y="386"/>
                  </a:lnTo>
                  <a:lnTo>
                    <a:pt x="440" y="374"/>
                  </a:lnTo>
                  <a:lnTo>
                    <a:pt x="442" y="368"/>
                  </a:lnTo>
                  <a:lnTo>
                    <a:pt x="443" y="362"/>
                  </a:lnTo>
                  <a:lnTo>
                    <a:pt x="447" y="357"/>
                  </a:lnTo>
                  <a:lnTo>
                    <a:pt x="451" y="353"/>
                  </a:lnTo>
                  <a:lnTo>
                    <a:pt x="451" y="344"/>
                  </a:lnTo>
                  <a:lnTo>
                    <a:pt x="453" y="338"/>
                  </a:lnTo>
                  <a:lnTo>
                    <a:pt x="454" y="333"/>
                  </a:lnTo>
                  <a:lnTo>
                    <a:pt x="456" y="327"/>
                  </a:lnTo>
                  <a:lnTo>
                    <a:pt x="464" y="322"/>
                  </a:lnTo>
                  <a:lnTo>
                    <a:pt x="475" y="314"/>
                  </a:lnTo>
                  <a:lnTo>
                    <a:pt x="475" y="305"/>
                  </a:lnTo>
                  <a:lnTo>
                    <a:pt x="477" y="298"/>
                  </a:lnTo>
                  <a:lnTo>
                    <a:pt x="478" y="289"/>
                  </a:lnTo>
                  <a:lnTo>
                    <a:pt x="482" y="281"/>
                  </a:lnTo>
                  <a:lnTo>
                    <a:pt x="499" y="283"/>
                  </a:lnTo>
                  <a:lnTo>
                    <a:pt x="510" y="283"/>
                  </a:lnTo>
                  <a:lnTo>
                    <a:pt x="510" y="276"/>
                  </a:lnTo>
                  <a:lnTo>
                    <a:pt x="510" y="265"/>
                  </a:lnTo>
                  <a:lnTo>
                    <a:pt x="510" y="259"/>
                  </a:lnTo>
                  <a:lnTo>
                    <a:pt x="510" y="253"/>
                  </a:lnTo>
                  <a:lnTo>
                    <a:pt x="512" y="250"/>
                  </a:lnTo>
                  <a:lnTo>
                    <a:pt x="514" y="250"/>
                  </a:lnTo>
                  <a:lnTo>
                    <a:pt x="517" y="252"/>
                  </a:lnTo>
                  <a:lnTo>
                    <a:pt x="521" y="259"/>
                  </a:lnTo>
                  <a:lnTo>
                    <a:pt x="525" y="263"/>
                  </a:lnTo>
                  <a:lnTo>
                    <a:pt x="528" y="266"/>
                  </a:lnTo>
                  <a:lnTo>
                    <a:pt x="532" y="268"/>
                  </a:lnTo>
                  <a:lnTo>
                    <a:pt x="539" y="270"/>
                  </a:lnTo>
                  <a:lnTo>
                    <a:pt x="541" y="283"/>
                  </a:lnTo>
                  <a:lnTo>
                    <a:pt x="543" y="294"/>
                  </a:lnTo>
                  <a:lnTo>
                    <a:pt x="551" y="298"/>
                  </a:lnTo>
                  <a:lnTo>
                    <a:pt x="554" y="300"/>
                  </a:lnTo>
                  <a:lnTo>
                    <a:pt x="558" y="305"/>
                  </a:lnTo>
                  <a:lnTo>
                    <a:pt x="560" y="313"/>
                  </a:lnTo>
                  <a:lnTo>
                    <a:pt x="567" y="303"/>
                  </a:lnTo>
                  <a:lnTo>
                    <a:pt x="576" y="296"/>
                  </a:lnTo>
                  <a:lnTo>
                    <a:pt x="582" y="307"/>
                  </a:lnTo>
                  <a:lnTo>
                    <a:pt x="586" y="318"/>
                  </a:lnTo>
                  <a:lnTo>
                    <a:pt x="589" y="320"/>
                  </a:lnTo>
                  <a:lnTo>
                    <a:pt x="595" y="318"/>
                  </a:lnTo>
                  <a:lnTo>
                    <a:pt x="595" y="305"/>
                  </a:lnTo>
                  <a:lnTo>
                    <a:pt x="595" y="300"/>
                  </a:lnTo>
                  <a:lnTo>
                    <a:pt x="597" y="296"/>
                  </a:lnTo>
                  <a:lnTo>
                    <a:pt x="600" y="290"/>
                  </a:lnTo>
                  <a:lnTo>
                    <a:pt x="595" y="281"/>
                  </a:lnTo>
                  <a:lnTo>
                    <a:pt x="586" y="263"/>
                  </a:lnTo>
                  <a:lnTo>
                    <a:pt x="582" y="246"/>
                  </a:lnTo>
                  <a:lnTo>
                    <a:pt x="580" y="231"/>
                  </a:lnTo>
                  <a:lnTo>
                    <a:pt x="580" y="215"/>
                  </a:lnTo>
                  <a:lnTo>
                    <a:pt x="582" y="198"/>
                  </a:lnTo>
                  <a:lnTo>
                    <a:pt x="582" y="196"/>
                  </a:lnTo>
                  <a:lnTo>
                    <a:pt x="582" y="194"/>
                  </a:lnTo>
                  <a:lnTo>
                    <a:pt x="569" y="185"/>
                  </a:lnTo>
                  <a:lnTo>
                    <a:pt x="563" y="180"/>
                  </a:lnTo>
                  <a:lnTo>
                    <a:pt x="562" y="176"/>
                  </a:lnTo>
                  <a:lnTo>
                    <a:pt x="562" y="172"/>
                  </a:lnTo>
                  <a:lnTo>
                    <a:pt x="552" y="167"/>
                  </a:lnTo>
                  <a:lnTo>
                    <a:pt x="539" y="159"/>
                  </a:lnTo>
                  <a:lnTo>
                    <a:pt x="538" y="152"/>
                  </a:lnTo>
                  <a:lnTo>
                    <a:pt x="534" y="144"/>
                  </a:lnTo>
                  <a:lnTo>
                    <a:pt x="530" y="135"/>
                  </a:lnTo>
                  <a:lnTo>
                    <a:pt x="525" y="130"/>
                  </a:lnTo>
                  <a:lnTo>
                    <a:pt x="502" y="130"/>
                  </a:lnTo>
                  <a:lnTo>
                    <a:pt x="484" y="128"/>
                  </a:lnTo>
                  <a:lnTo>
                    <a:pt x="488" y="117"/>
                  </a:lnTo>
                  <a:lnTo>
                    <a:pt x="491" y="107"/>
                  </a:lnTo>
                  <a:lnTo>
                    <a:pt x="488" y="102"/>
                  </a:lnTo>
                  <a:lnTo>
                    <a:pt x="482" y="98"/>
                  </a:lnTo>
                  <a:lnTo>
                    <a:pt x="477" y="95"/>
                  </a:lnTo>
                  <a:lnTo>
                    <a:pt x="473" y="93"/>
                  </a:lnTo>
                  <a:lnTo>
                    <a:pt x="467" y="87"/>
                  </a:lnTo>
                  <a:lnTo>
                    <a:pt x="467" y="83"/>
                  </a:lnTo>
                  <a:lnTo>
                    <a:pt x="467" y="80"/>
                  </a:lnTo>
                  <a:lnTo>
                    <a:pt x="466" y="76"/>
                  </a:lnTo>
                  <a:lnTo>
                    <a:pt x="454" y="72"/>
                  </a:lnTo>
                  <a:lnTo>
                    <a:pt x="443" y="69"/>
                  </a:lnTo>
                  <a:lnTo>
                    <a:pt x="432" y="65"/>
                  </a:lnTo>
                  <a:lnTo>
                    <a:pt x="421" y="56"/>
                  </a:lnTo>
                  <a:lnTo>
                    <a:pt x="419" y="54"/>
                  </a:lnTo>
                  <a:lnTo>
                    <a:pt x="419" y="50"/>
                  </a:lnTo>
                  <a:lnTo>
                    <a:pt x="419" y="46"/>
                  </a:lnTo>
                  <a:lnTo>
                    <a:pt x="421" y="43"/>
                  </a:lnTo>
                  <a:lnTo>
                    <a:pt x="421" y="39"/>
                  </a:lnTo>
                  <a:lnTo>
                    <a:pt x="421" y="35"/>
                  </a:lnTo>
                  <a:lnTo>
                    <a:pt x="419" y="32"/>
                  </a:lnTo>
                  <a:lnTo>
                    <a:pt x="414" y="28"/>
                  </a:lnTo>
                  <a:lnTo>
                    <a:pt x="406" y="26"/>
                  </a:lnTo>
                  <a:lnTo>
                    <a:pt x="401" y="24"/>
                  </a:lnTo>
                  <a:lnTo>
                    <a:pt x="397" y="21"/>
                  </a:lnTo>
                  <a:lnTo>
                    <a:pt x="393" y="19"/>
                  </a:lnTo>
                  <a:lnTo>
                    <a:pt x="392" y="10"/>
                  </a:lnTo>
                  <a:lnTo>
                    <a:pt x="392" y="0"/>
                  </a:lnTo>
                  <a:lnTo>
                    <a:pt x="388" y="2"/>
                  </a:lnTo>
                  <a:lnTo>
                    <a:pt x="386" y="6"/>
                  </a:lnTo>
                  <a:lnTo>
                    <a:pt x="386" y="8"/>
                  </a:lnTo>
                  <a:lnTo>
                    <a:pt x="386" y="11"/>
                  </a:lnTo>
                  <a:lnTo>
                    <a:pt x="386" y="19"/>
                  </a:lnTo>
                  <a:lnTo>
                    <a:pt x="384" y="24"/>
                  </a:lnTo>
                  <a:lnTo>
                    <a:pt x="375" y="32"/>
                  </a:lnTo>
                  <a:lnTo>
                    <a:pt x="364" y="39"/>
                  </a:lnTo>
                  <a:lnTo>
                    <a:pt x="358" y="41"/>
                  </a:lnTo>
                  <a:lnTo>
                    <a:pt x="351" y="43"/>
                  </a:lnTo>
                  <a:lnTo>
                    <a:pt x="342" y="43"/>
                  </a:lnTo>
                  <a:lnTo>
                    <a:pt x="333" y="43"/>
                  </a:lnTo>
                  <a:lnTo>
                    <a:pt x="325" y="45"/>
                  </a:lnTo>
                  <a:lnTo>
                    <a:pt x="316" y="50"/>
                  </a:lnTo>
                  <a:lnTo>
                    <a:pt x="312" y="54"/>
                  </a:lnTo>
                  <a:lnTo>
                    <a:pt x="309" y="58"/>
                  </a:lnTo>
                  <a:lnTo>
                    <a:pt x="307" y="63"/>
                  </a:lnTo>
                  <a:lnTo>
                    <a:pt x="303" y="69"/>
                  </a:lnTo>
                  <a:lnTo>
                    <a:pt x="290" y="69"/>
                  </a:lnTo>
                  <a:lnTo>
                    <a:pt x="279" y="69"/>
                  </a:lnTo>
                  <a:lnTo>
                    <a:pt x="268" y="70"/>
                  </a:lnTo>
                  <a:lnTo>
                    <a:pt x="259" y="72"/>
                  </a:lnTo>
                  <a:lnTo>
                    <a:pt x="240" y="78"/>
                  </a:lnTo>
                  <a:lnTo>
                    <a:pt x="222" y="82"/>
                  </a:lnTo>
                  <a:lnTo>
                    <a:pt x="218" y="78"/>
                  </a:lnTo>
                  <a:lnTo>
                    <a:pt x="216" y="72"/>
                  </a:lnTo>
                  <a:lnTo>
                    <a:pt x="214" y="65"/>
                  </a:lnTo>
                  <a:lnTo>
                    <a:pt x="212" y="56"/>
                  </a:lnTo>
                  <a:lnTo>
                    <a:pt x="207" y="52"/>
                  </a:lnTo>
                  <a:lnTo>
                    <a:pt x="200" y="50"/>
                  </a:lnTo>
                  <a:lnTo>
                    <a:pt x="190" y="50"/>
                  </a:lnTo>
                  <a:lnTo>
                    <a:pt x="183" y="54"/>
                  </a:lnTo>
                  <a:lnTo>
                    <a:pt x="185" y="63"/>
                  </a:lnTo>
                  <a:lnTo>
                    <a:pt x="187" y="72"/>
                  </a:lnTo>
                  <a:lnTo>
                    <a:pt x="181" y="78"/>
                  </a:lnTo>
                  <a:lnTo>
                    <a:pt x="177" y="83"/>
                  </a:lnTo>
                  <a:lnTo>
                    <a:pt x="177" y="89"/>
                  </a:lnTo>
                  <a:lnTo>
                    <a:pt x="177" y="93"/>
                  </a:lnTo>
                  <a:lnTo>
                    <a:pt x="177" y="104"/>
                  </a:lnTo>
                  <a:lnTo>
                    <a:pt x="177" y="111"/>
                  </a:lnTo>
                  <a:lnTo>
                    <a:pt x="164" y="111"/>
                  </a:lnTo>
                  <a:lnTo>
                    <a:pt x="153" y="111"/>
                  </a:lnTo>
                  <a:lnTo>
                    <a:pt x="152" y="120"/>
                  </a:lnTo>
                  <a:lnTo>
                    <a:pt x="152" y="133"/>
                  </a:lnTo>
                  <a:lnTo>
                    <a:pt x="133" y="141"/>
                  </a:lnTo>
                  <a:lnTo>
                    <a:pt x="115" y="148"/>
                  </a:lnTo>
                  <a:lnTo>
                    <a:pt x="109" y="167"/>
                  </a:lnTo>
                  <a:lnTo>
                    <a:pt x="103" y="178"/>
                  </a:lnTo>
                  <a:lnTo>
                    <a:pt x="111" y="189"/>
                  </a:lnTo>
                  <a:lnTo>
                    <a:pt x="120" y="196"/>
                  </a:lnTo>
                  <a:lnTo>
                    <a:pt x="116" y="200"/>
                  </a:lnTo>
                  <a:lnTo>
                    <a:pt x="113" y="202"/>
                  </a:lnTo>
                  <a:lnTo>
                    <a:pt x="109" y="204"/>
                  </a:lnTo>
                  <a:lnTo>
                    <a:pt x="105" y="204"/>
                  </a:lnTo>
                  <a:lnTo>
                    <a:pt x="100" y="204"/>
                  </a:lnTo>
                  <a:lnTo>
                    <a:pt x="98" y="205"/>
                  </a:lnTo>
                  <a:lnTo>
                    <a:pt x="96" y="209"/>
                  </a:lnTo>
                  <a:lnTo>
                    <a:pt x="96" y="213"/>
                  </a:lnTo>
                  <a:lnTo>
                    <a:pt x="96" y="220"/>
                  </a:lnTo>
                  <a:lnTo>
                    <a:pt x="100" y="224"/>
                  </a:lnTo>
                  <a:lnTo>
                    <a:pt x="103" y="224"/>
                  </a:lnTo>
                  <a:lnTo>
                    <a:pt x="109" y="224"/>
                  </a:lnTo>
                  <a:lnTo>
                    <a:pt x="113" y="224"/>
                  </a:lnTo>
                  <a:lnTo>
                    <a:pt x="118" y="226"/>
                  </a:lnTo>
                  <a:lnTo>
                    <a:pt x="124" y="228"/>
                  </a:lnTo>
                  <a:lnTo>
                    <a:pt x="127" y="233"/>
                  </a:lnTo>
                  <a:lnTo>
                    <a:pt x="124" y="244"/>
                  </a:lnTo>
                  <a:lnTo>
                    <a:pt x="116" y="252"/>
                  </a:lnTo>
                  <a:lnTo>
                    <a:pt x="113" y="257"/>
                  </a:lnTo>
                  <a:lnTo>
                    <a:pt x="111" y="263"/>
                  </a:lnTo>
                  <a:lnTo>
                    <a:pt x="113" y="270"/>
                  </a:lnTo>
                  <a:lnTo>
                    <a:pt x="118" y="277"/>
                  </a:lnTo>
                  <a:lnTo>
                    <a:pt x="127" y="289"/>
                  </a:lnTo>
                  <a:lnTo>
                    <a:pt x="137" y="298"/>
                  </a:lnTo>
                  <a:lnTo>
                    <a:pt x="142" y="303"/>
                  </a:lnTo>
                  <a:lnTo>
                    <a:pt x="146" y="309"/>
                  </a:lnTo>
                  <a:lnTo>
                    <a:pt x="150" y="314"/>
                  </a:lnTo>
                  <a:lnTo>
                    <a:pt x="152" y="322"/>
                  </a:lnTo>
                  <a:lnTo>
                    <a:pt x="144" y="335"/>
                  </a:lnTo>
                  <a:lnTo>
                    <a:pt x="135" y="357"/>
                  </a:lnTo>
                  <a:lnTo>
                    <a:pt x="129" y="362"/>
                  </a:lnTo>
                  <a:lnTo>
                    <a:pt x="124" y="366"/>
                  </a:lnTo>
                  <a:lnTo>
                    <a:pt x="120" y="368"/>
                  </a:lnTo>
                  <a:lnTo>
                    <a:pt x="118" y="372"/>
                  </a:lnTo>
                  <a:lnTo>
                    <a:pt x="116" y="377"/>
                  </a:lnTo>
                  <a:lnTo>
                    <a:pt x="115" y="385"/>
                  </a:lnTo>
                  <a:lnTo>
                    <a:pt x="98" y="383"/>
                  </a:lnTo>
                  <a:lnTo>
                    <a:pt x="81" y="383"/>
                  </a:lnTo>
                  <a:lnTo>
                    <a:pt x="79" y="388"/>
                  </a:lnTo>
                  <a:lnTo>
                    <a:pt x="76" y="394"/>
                  </a:lnTo>
                  <a:lnTo>
                    <a:pt x="76" y="401"/>
                  </a:lnTo>
                  <a:lnTo>
                    <a:pt x="74" y="407"/>
                  </a:lnTo>
                  <a:lnTo>
                    <a:pt x="67" y="409"/>
                  </a:lnTo>
                  <a:lnTo>
                    <a:pt x="57" y="409"/>
                  </a:lnTo>
                  <a:lnTo>
                    <a:pt x="54" y="409"/>
                  </a:lnTo>
                  <a:lnTo>
                    <a:pt x="50" y="410"/>
                  </a:lnTo>
                  <a:lnTo>
                    <a:pt x="46" y="414"/>
                  </a:lnTo>
                  <a:lnTo>
                    <a:pt x="44" y="418"/>
                  </a:lnTo>
                  <a:lnTo>
                    <a:pt x="43" y="423"/>
                  </a:lnTo>
                  <a:lnTo>
                    <a:pt x="44" y="429"/>
                  </a:lnTo>
                  <a:lnTo>
                    <a:pt x="48" y="431"/>
                  </a:lnTo>
                  <a:lnTo>
                    <a:pt x="52" y="435"/>
                  </a:lnTo>
                  <a:lnTo>
                    <a:pt x="55" y="436"/>
                  </a:lnTo>
                  <a:lnTo>
                    <a:pt x="59" y="440"/>
                  </a:lnTo>
                  <a:lnTo>
                    <a:pt x="61" y="447"/>
                  </a:lnTo>
                  <a:lnTo>
                    <a:pt x="61" y="457"/>
                  </a:lnTo>
                  <a:lnTo>
                    <a:pt x="57" y="460"/>
                  </a:lnTo>
                  <a:lnTo>
                    <a:pt x="54" y="460"/>
                  </a:lnTo>
                  <a:lnTo>
                    <a:pt x="50" y="460"/>
                  </a:lnTo>
                  <a:lnTo>
                    <a:pt x="46" y="459"/>
                  </a:lnTo>
                  <a:lnTo>
                    <a:pt x="41" y="455"/>
                  </a:lnTo>
                  <a:lnTo>
                    <a:pt x="35" y="453"/>
                  </a:lnTo>
                  <a:lnTo>
                    <a:pt x="33" y="462"/>
                  </a:lnTo>
                  <a:lnTo>
                    <a:pt x="31" y="470"/>
                  </a:lnTo>
                  <a:lnTo>
                    <a:pt x="24" y="471"/>
                  </a:lnTo>
                  <a:lnTo>
                    <a:pt x="17" y="470"/>
                  </a:lnTo>
                  <a:lnTo>
                    <a:pt x="13" y="471"/>
                  </a:lnTo>
                  <a:lnTo>
                    <a:pt x="9" y="473"/>
                  </a:lnTo>
                  <a:lnTo>
                    <a:pt x="4" y="477"/>
                  </a:lnTo>
                  <a:lnTo>
                    <a:pt x="0" y="484"/>
                  </a:lnTo>
                  <a:lnTo>
                    <a:pt x="6" y="490"/>
                  </a:lnTo>
                  <a:lnTo>
                    <a:pt x="9" y="497"/>
                  </a:lnTo>
                  <a:lnTo>
                    <a:pt x="11" y="503"/>
                  </a:lnTo>
                  <a:lnTo>
                    <a:pt x="11" y="508"/>
                  </a:lnTo>
                  <a:lnTo>
                    <a:pt x="11" y="518"/>
                  </a:lnTo>
                  <a:lnTo>
                    <a:pt x="13" y="525"/>
                  </a:lnTo>
                  <a:lnTo>
                    <a:pt x="22" y="529"/>
                  </a:lnTo>
                  <a:lnTo>
                    <a:pt x="28" y="534"/>
                  </a:lnTo>
                  <a:lnTo>
                    <a:pt x="28" y="549"/>
                  </a:lnTo>
                  <a:lnTo>
                    <a:pt x="26" y="560"/>
                  </a:lnTo>
                  <a:lnTo>
                    <a:pt x="33" y="575"/>
                  </a:lnTo>
                  <a:lnTo>
                    <a:pt x="46" y="593"/>
                  </a:lnTo>
                  <a:lnTo>
                    <a:pt x="61" y="612"/>
                  </a:lnTo>
                  <a:lnTo>
                    <a:pt x="70" y="623"/>
                  </a:lnTo>
                  <a:lnTo>
                    <a:pt x="67" y="643"/>
                  </a:lnTo>
                  <a:lnTo>
                    <a:pt x="67" y="660"/>
                  </a:lnTo>
                  <a:lnTo>
                    <a:pt x="70" y="660"/>
                  </a:lnTo>
                  <a:lnTo>
                    <a:pt x="74" y="658"/>
                  </a:lnTo>
                  <a:lnTo>
                    <a:pt x="79" y="654"/>
                  </a:lnTo>
                  <a:lnTo>
                    <a:pt x="83" y="651"/>
                  </a:lnTo>
                  <a:lnTo>
                    <a:pt x="92" y="638"/>
                  </a:lnTo>
                  <a:lnTo>
                    <a:pt x="100" y="627"/>
                  </a:lnTo>
                  <a:lnTo>
                    <a:pt x="109" y="627"/>
                  </a:lnTo>
                  <a:lnTo>
                    <a:pt x="122" y="627"/>
                  </a:lnTo>
                  <a:lnTo>
                    <a:pt x="137" y="632"/>
                  </a:lnTo>
                  <a:lnTo>
                    <a:pt x="152" y="640"/>
                  </a:lnTo>
                  <a:lnTo>
                    <a:pt x="166" y="647"/>
                  </a:lnTo>
                  <a:lnTo>
                    <a:pt x="179" y="658"/>
                  </a:lnTo>
                  <a:lnTo>
                    <a:pt x="183" y="664"/>
                  </a:lnTo>
                  <a:lnTo>
                    <a:pt x="187" y="671"/>
                  </a:lnTo>
                  <a:lnTo>
                    <a:pt x="188" y="677"/>
                  </a:lnTo>
                  <a:lnTo>
                    <a:pt x="188" y="682"/>
                  </a:lnTo>
                  <a:lnTo>
                    <a:pt x="187" y="704"/>
                  </a:lnTo>
                  <a:lnTo>
                    <a:pt x="183" y="721"/>
                  </a:lnTo>
                  <a:lnTo>
                    <a:pt x="181" y="728"/>
                  </a:lnTo>
                  <a:lnTo>
                    <a:pt x="181" y="736"/>
                  </a:lnTo>
                  <a:lnTo>
                    <a:pt x="183" y="743"/>
                  </a:lnTo>
                  <a:lnTo>
                    <a:pt x="190" y="749"/>
                  </a:lnTo>
                  <a:lnTo>
                    <a:pt x="194" y="750"/>
                  </a:lnTo>
                  <a:lnTo>
                    <a:pt x="198" y="749"/>
                  </a:lnTo>
                  <a:lnTo>
                    <a:pt x="201" y="747"/>
                  </a:lnTo>
                  <a:lnTo>
                    <a:pt x="207" y="745"/>
                  </a:lnTo>
                  <a:lnTo>
                    <a:pt x="212" y="741"/>
                  </a:lnTo>
                  <a:lnTo>
                    <a:pt x="222" y="739"/>
                  </a:lnTo>
                  <a:lnTo>
                    <a:pt x="233" y="738"/>
                  </a:lnTo>
                  <a:lnTo>
                    <a:pt x="248" y="739"/>
                  </a:lnTo>
                  <a:lnTo>
                    <a:pt x="257" y="741"/>
                  </a:lnTo>
                  <a:lnTo>
                    <a:pt x="266" y="745"/>
                  </a:lnTo>
                  <a:lnTo>
                    <a:pt x="272" y="749"/>
                  </a:lnTo>
                  <a:lnTo>
                    <a:pt x="275" y="754"/>
                  </a:lnTo>
                  <a:lnTo>
                    <a:pt x="281" y="762"/>
                  </a:lnTo>
                  <a:lnTo>
                    <a:pt x="285" y="773"/>
                  </a:ln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9235822" y="3429534"/>
              <a:ext cx="1326674" cy="2593470"/>
            </a:xfrm>
            <a:custGeom>
              <a:avLst/>
              <a:gdLst>
                <a:gd name="T0" fmla="*/ 779669 w 768"/>
                <a:gd name="T1" fmla="*/ 2132013 h 1386"/>
                <a:gd name="T2" fmla="*/ 817773 w 768"/>
                <a:gd name="T3" fmla="*/ 2132013 h 1386"/>
                <a:gd name="T4" fmla="*/ 888119 w 768"/>
                <a:gd name="T5" fmla="*/ 2087563 h 1386"/>
                <a:gd name="T6" fmla="*/ 980448 w 768"/>
                <a:gd name="T7" fmla="*/ 2003425 h 1386"/>
                <a:gd name="T8" fmla="*/ 1015621 w 768"/>
                <a:gd name="T9" fmla="*/ 1897063 h 1386"/>
                <a:gd name="T10" fmla="*/ 961396 w 768"/>
                <a:gd name="T11" fmla="*/ 1844675 h 1386"/>
                <a:gd name="T12" fmla="*/ 1055191 w 768"/>
                <a:gd name="T13" fmla="*/ 1830388 h 1386"/>
                <a:gd name="T14" fmla="*/ 1118209 w 768"/>
                <a:gd name="T15" fmla="*/ 1779588 h 1386"/>
                <a:gd name="T16" fmla="*/ 1083036 w 768"/>
                <a:gd name="T17" fmla="*/ 1585912 h 1386"/>
                <a:gd name="T18" fmla="*/ 1025880 w 768"/>
                <a:gd name="T19" fmla="*/ 1495425 h 1386"/>
                <a:gd name="T20" fmla="*/ 965793 w 768"/>
                <a:gd name="T21" fmla="*/ 1325562 h 1386"/>
                <a:gd name="T22" fmla="*/ 885188 w 768"/>
                <a:gd name="T23" fmla="*/ 1181100 h 1386"/>
                <a:gd name="T24" fmla="*/ 814842 w 768"/>
                <a:gd name="T25" fmla="*/ 1128712 h 1386"/>
                <a:gd name="T26" fmla="*/ 725444 w 768"/>
                <a:gd name="T27" fmla="*/ 1096963 h 1386"/>
                <a:gd name="T28" fmla="*/ 665356 w 768"/>
                <a:gd name="T29" fmla="*/ 1155700 h 1386"/>
                <a:gd name="T30" fmla="*/ 663891 w 768"/>
                <a:gd name="T31" fmla="*/ 1169987 h 1386"/>
                <a:gd name="T32" fmla="*/ 614062 w 768"/>
                <a:gd name="T33" fmla="*/ 1270000 h 1386"/>
                <a:gd name="T34" fmla="*/ 590614 w 768"/>
                <a:gd name="T35" fmla="*/ 1190625 h 1386"/>
                <a:gd name="T36" fmla="*/ 578889 w 768"/>
                <a:gd name="T37" fmla="*/ 1252537 h 1386"/>
                <a:gd name="T38" fmla="*/ 523199 w 768"/>
                <a:gd name="T39" fmla="*/ 1196975 h 1386"/>
                <a:gd name="T40" fmla="*/ 446991 w 768"/>
                <a:gd name="T41" fmla="*/ 1214437 h 1386"/>
                <a:gd name="T42" fmla="*/ 435266 w 768"/>
                <a:gd name="T43" fmla="*/ 1063625 h 1386"/>
                <a:gd name="T44" fmla="*/ 473370 w 768"/>
                <a:gd name="T45" fmla="*/ 911225 h 1386"/>
                <a:gd name="T46" fmla="*/ 468974 w 768"/>
                <a:gd name="T47" fmla="*/ 820738 h 1386"/>
                <a:gd name="T48" fmla="*/ 495354 w 768"/>
                <a:gd name="T49" fmla="*/ 723900 h 1386"/>
                <a:gd name="T50" fmla="*/ 511475 w 768"/>
                <a:gd name="T51" fmla="*/ 460375 h 1386"/>
                <a:gd name="T52" fmla="*/ 663891 w 768"/>
                <a:gd name="T53" fmla="*/ 274638 h 1386"/>
                <a:gd name="T54" fmla="*/ 693202 w 768"/>
                <a:gd name="T55" fmla="*/ 273050 h 1386"/>
                <a:gd name="T56" fmla="*/ 663891 w 768"/>
                <a:gd name="T57" fmla="*/ 177800 h 1386"/>
                <a:gd name="T58" fmla="*/ 568631 w 768"/>
                <a:gd name="T59" fmla="*/ 149225 h 1386"/>
                <a:gd name="T60" fmla="*/ 446991 w 768"/>
                <a:gd name="T61" fmla="*/ 0 h 1386"/>
                <a:gd name="T62" fmla="*/ 411818 w 768"/>
                <a:gd name="T63" fmla="*/ 84137 h 1386"/>
                <a:gd name="T64" fmla="*/ 325351 w 768"/>
                <a:gd name="T65" fmla="*/ 96837 h 1386"/>
                <a:gd name="T66" fmla="*/ 194917 w 768"/>
                <a:gd name="T67" fmla="*/ 139700 h 1386"/>
                <a:gd name="T68" fmla="*/ 175865 w 768"/>
                <a:gd name="T69" fmla="*/ 398462 h 1386"/>
                <a:gd name="T70" fmla="*/ 271125 w 768"/>
                <a:gd name="T71" fmla="*/ 557212 h 1386"/>
                <a:gd name="T72" fmla="*/ 208107 w 768"/>
                <a:gd name="T73" fmla="*/ 636587 h 1386"/>
                <a:gd name="T74" fmla="*/ 99657 w 768"/>
                <a:gd name="T75" fmla="*/ 717550 h 1386"/>
                <a:gd name="T76" fmla="*/ 13190 w 768"/>
                <a:gd name="T77" fmla="*/ 765175 h 1386"/>
                <a:gd name="T78" fmla="*/ 5862 w 768"/>
                <a:gd name="T79" fmla="*/ 896938 h 1386"/>
                <a:gd name="T80" fmla="*/ 32242 w 768"/>
                <a:gd name="T81" fmla="*/ 1079500 h 1386"/>
                <a:gd name="T82" fmla="*/ 92329 w 768"/>
                <a:gd name="T83" fmla="*/ 1235075 h 1386"/>
                <a:gd name="T84" fmla="*/ 216900 w 768"/>
                <a:gd name="T85" fmla="*/ 1228725 h 1386"/>
                <a:gd name="T86" fmla="*/ 159744 w 768"/>
                <a:gd name="T87" fmla="*/ 1349375 h 1386"/>
                <a:gd name="T88" fmla="*/ 159744 w 768"/>
                <a:gd name="T89" fmla="*/ 1474787 h 1386"/>
                <a:gd name="T90" fmla="*/ 246211 w 768"/>
                <a:gd name="T91" fmla="*/ 1530350 h 1386"/>
                <a:gd name="T92" fmla="*/ 329747 w 768"/>
                <a:gd name="T93" fmla="*/ 1474787 h 1386"/>
                <a:gd name="T94" fmla="*/ 457249 w 768"/>
                <a:gd name="T95" fmla="*/ 1377950 h 1386"/>
                <a:gd name="T96" fmla="*/ 489491 w 768"/>
                <a:gd name="T97" fmla="*/ 1495425 h 1386"/>
                <a:gd name="T98" fmla="*/ 414749 w 768"/>
                <a:gd name="T99" fmla="*/ 1554162 h 1386"/>
                <a:gd name="T100" fmla="*/ 332678 w 768"/>
                <a:gd name="T101" fmla="*/ 1709738 h 1386"/>
                <a:gd name="T102" fmla="*/ 370782 w 768"/>
                <a:gd name="T103" fmla="*/ 1871663 h 1386"/>
                <a:gd name="T104" fmla="*/ 470439 w 768"/>
                <a:gd name="T105" fmla="*/ 1976438 h 1386"/>
                <a:gd name="T106" fmla="*/ 486560 w 768"/>
                <a:gd name="T107" fmla="*/ 1979613 h 1386"/>
                <a:gd name="T108" fmla="*/ 555441 w 768"/>
                <a:gd name="T109" fmla="*/ 1949450 h 1386"/>
                <a:gd name="T110" fmla="*/ 712254 w 768"/>
                <a:gd name="T111" fmla="*/ 1927225 h 1386"/>
                <a:gd name="T112" fmla="*/ 766479 w 768"/>
                <a:gd name="T113" fmla="*/ 1938338 h 1386"/>
                <a:gd name="T114" fmla="*/ 486560 w 768"/>
                <a:gd name="T115" fmla="*/ 1125537 h 1386"/>
                <a:gd name="T116" fmla="*/ 571562 w 768"/>
                <a:gd name="T117" fmla="*/ 1087438 h 1386"/>
                <a:gd name="T118" fmla="*/ 527595 w 768"/>
                <a:gd name="T119" fmla="*/ 1128712 h 1386"/>
                <a:gd name="T120" fmla="*/ 565700 w 768"/>
                <a:gd name="T121" fmla="*/ 1166812 h 1386"/>
                <a:gd name="T122" fmla="*/ 587683 w 768"/>
                <a:gd name="T123" fmla="*/ 1155700 h 138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8"/>
                <a:gd name="T187" fmla="*/ 0 h 1386"/>
                <a:gd name="T188" fmla="*/ 768 w 768"/>
                <a:gd name="T189" fmla="*/ 1386 h 138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8" h="1386">
                  <a:moveTo>
                    <a:pt x="523" y="1221"/>
                  </a:moveTo>
                  <a:lnTo>
                    <a:pt x="519" y="1232"/>
                  </a:lnTo>
                  <a:lnTo>
                    <a:pt x="519" y="1243"/>
                  </a:lnTo>
                  <a:lnTo>
                    <a:pt x="519" y="1254"/>
                  </a:lnTo>
                  <a:lnTo>
                    <a:pt x="521" y="1265"/>
                  </a:lnTo>
                  <a:lnTo>
                    <a:pt x="536" y="1284"/>
                  </a:lnTo>
                  <a:lnTo>
                    <a:pt x="545" y="1295"/>
                  </a:lnTo>
                  <a:lnTo>
                    <a:pt x="536" y="1310"/>
                  </a:lnTo>
                  <a:lnTo>
                    <a:pt x="526" y="1330"/>
                  </a:lnTo>
                  <a:lnTo>
                    <a:pt x="526" y="1336"/>
                  </a:lnTo>
                  <a:lnTo>
                    <a:pt x="528" y="1339"/>
                  </a:lnTo>
                  <a:lnTo>
                    <a:pt x="532" y="1343"/>
                  </a:lnTo>
                  <a:lnTo>
                    <a:pt x="534" y="1345"/>
                  </a:lnTo>
                  <a:lnTo>
                    <a:pt x="541" y="1349"/>
                  </a:lnTo>
                  <a:lnTo>
                    <a:pt x="545" y="1354"/>
                  </a:lnTo>
                  <a:lnTo>
                    <a:pt x="545" y="1367"/>
                  </a:lnTo>
                  <a:lnTo>
                    <a:pt x="547" y="1382"/>
                  </a:lnTo>
                  <a:lnTo>
                    <a:pt x="549" y="1384"/>
                  </a:lnTo>
                  <a:lnTo>
                    <a:pt x="549" y="1386"/>
                  </a:lnTo>
                  <a:lnTo>
                    <a:pt x="558" y="1376"/>
                  </a:lnTo>
                  <a:lnTo>
                    <a:pt x="565" y="1365"/>
                  </a:lnTo>
                  <a:lnTo>
                    <a:pt x="565" y="1358"/>
                  </a:lnTo>
                  <a:lnTo>
                    <a:pt x="560" y="1349"/>
                  </a:lnTo>
                  <a:lnTo>
                    <a:pt x="558" y="1343"/>
                  </a:lnTo>
                  <a:lnTo>
                    <a:pt x="558" y="1336"/>
                  </a:lnTo>
                  <a:lnTo>
                    <a:pt x="560" y="1330"/>
                  </a:lnTo>
                  <a:lnTo>
                    <a:pt x="565" y="1321"/>
                  </a:lnTo>
                  <a:lnTo>
                    <a:pt x="571" y="1313"/>
                  </a:lnTo>
                  <a:lnTo>
                    <a:pt x="573" y="1308"/>
                  </a:lnTo>
                  <a:lnTo>
                    <a:pt x="573" y="1306"/>
                  </a:lnTo>
                  <a:lnTo>
                    <a:pt x="574" y="1304"/>
                  </a:lnTo>
                  <a:lnTo>
                    <a:pt x="576" y="1302"/>
                  </a:lnTo>
                  <a:lnTo>
                    <a:pt x="580" y="1302"/>
                  </a:lnTo>
                  <a:lnTo>
                    <a:pt x="591" y="1312"/>
                  </a:lnTo>
                  <a:lnTo>
                    <a:pt x="598" y="1319"/>
                  </a:lnTo>
                  <a:lnTo>
                    <a:pt x="606" y="1315"/>
                  </a:lnTo>
                  <a:lnTo>
                    <a:pt x="613" y="1310"/>
                  </a:lnTo>
                  <a:lnTo>
                    <a:pt x="621" y="1310"/>
                  </a:lnTo>
                  <a:lnTo>
                    <a:pt x="630" y="1312"/>
                  </a:lnTo>
                  <a:lnTo>
                    <a:pt x="634" y="1304"/>
                  </a:lnTo>
                  <a:lnTo>
                    <a:pt x="637" y="1299"/>
                  </a:lnTo>
                  <a:lnTo>
                    <a:pt x="645" y="1297"/>
                  </a:lnTo>
                  <a:lnTo>
                    <a:pt x="654" y="1299"/>
                  </a:lnTo>
                  <a:lnTo>
                    <a:pt x="658" y="1297"/>
                  </a:lnTo>
                  <a:lnTo>
                    <a:pt x="663" y="1293"/>
                  </a:lnTo>
                  <a:lnTo>
                    <a:pt x="669" y="1286"/>
                  </a:lnTo>
                  <a:lnTo>
                    <a:pt x="676" y="1277"/>
                  </a:lnTo>
                  <a:lnTo>
                    <a:pt x="669" y="1262"/>
                  </a:lnTo>
                  <a:lnTo>
                    <a:pt x="659" y="1249"/>
                  </a:lnTo>
                  <a:lnTo>
                    <a:pt x="661" y="1245"/>
                  </a:lnTo>
                  <a:lnTo>
                    <a:pt x="663" y="1241"/>
                  </a:lnTo>
                  <a:lnTo>
                    <a:pt x="667" y="1240"/>
                  </a:lnTo>
                  <a:lnTo>
                    <a:pt x="671" y="1238"/>
                  </a:lnTo>
                  <a:lnTo>
                    <a:pt x="678" y="1236"/>
                  </a:lnTo>
                  <a:lnTo>
                    <a:pt x="683" y="1234"/>
                  </a:lnTo>
                  <a:lnTo>
                    <a:pt x="689" y="1228"/>
                  </a:lnTo>
                  <a:lnTo>
                    <a:pt x="695" y="1216"/>
                  </a:lnTo>
                  <a:lnTo>
                    <a:pt x="696" y="1208"/>
                  </a:lnTo>
                  <a:lnTo>
                    <a:pt x="695" y="1201"/>
                  </a:lnTo>
                  <a:lnTo>
                    <a:pt x="693" y="1195"/>
                  </a:lnTo>
                  <a:lnTo>
                    <a:pt x="687" y="1190"/>
                  </a:lnTo>
                  <a:lnTo>
                    <a:pt x="680" y="1193"/>
                  </a:lnTo>
                  <a:lnTo>
                    <a:pt x="671" y="1199"/>
                  </a:lnTo>
                  <a:lnTo>
                    <a:pt x="667" y="1197"/>
                  </a:lnTo>
                  <a:lnTo>
                    <a:pt x="663" y="1195"/>
                  </a:lnTo>
                  <a:lnTo>
                    <a:pt x="661" y="1192"/>
                  </a:lnTo>
                  <a:lnTo>
                    <a:pt x="659" y="1184"/>
                  </a:lnTo>
                  <a:lnTo>
                    <a:pt x="656" y="1180"/>
                  </a:lnTo>
                  <a:lnTo>
                    <a:pt x="650" y="1175"/>
                  </a:lnTo>
                  <a:lnTo>
                    <a:pt x="648" y="1169"/>
                  </a:lnTo>
                  <a:lnTo>
                    <a:pt x="648" y="1166"/>
                  </a:lnTo>
                  <a:lnTo>
                    <a:pt x="656" y="1162"/>
                  </a:lnTo>
                  <a:lnTo>
                    <a:pt x="661" y="1160"/>
                  </a:lnTo>
                  <a:lnTo>
                    <a:pt x="671" y="1142"/>
                  </a:lnTo>
                  <a:lnTo>
                    <a:pt x="680" y="1125"/>
                  </a:lnTo>
                  <a:lnTo>
                    <a:pt x="687" y="1125"/>
                  </a:lnTo>
                  <a:lnTo>
                    <a:pt x="695" y="1127"/>
                  </a:lnTo>
                  <a:lnTo>
                    <a:pt x="700" y="1129"/>
                  </a:lnTo>
                  <a:lnTo>
                    <a:pt x="704" y="1132"/>
                  </a:lnTo>
                  <a:lnTo>
                    <a:pt x="706" y="1134"/>
                  </a:lnTo>
                  <a:lnTo>
                    <a:pt x="707" y="1138"/>
                  </a:lnTo>
                  <a:lnTo>
                    <a:pt x="709" y="1143"/>
                  </a:lnTo>
                  <a:lnTo>
                    <a:pt x="713" y="1149"/>
                  </a:lnTo>
                  <a:lnTo>
                    <a:pt x="720" y="1153"/>
                  </a:lnTo>
                  <a:lnTo>
                    <a:pt x="724" y="1156"/>
                  </a:lnTo>
                  <a:lnTo>
                    <a:pt x="728" y="1166"/>
                  </a:lnTo>
                  <a:lnTo>
                    <a:pt x="728" y="1182"/>
                  </a:lnTo>
                  <a:lnTo>
                    <a:pt x="728" y="1186"/>
                  </a:lnTo>
                  <a:lnTo>
                    <a:pt x="732" y="1188"/>
                  </a:lnTo>
                  <a:lnTo>
                    <a:pt x="735" y="1186"/>
                  </a:lnTo>
                  <a:lnTo>
                    <a:pt x="741" y="1182"/>
                  </a:lnTo>
                  <a:lnTo>
                    <a:pt x="752" y="1179"/>
                  </a:lnTo>
                  <a:lnTo>
                    <a:pt x="768" y="1171"/>
                  </a:lnTo>
                  <a:lnTo>
                    <a:pt x="765" y="1158"/>
                  </a:lnTo>
                  <a:lnTo>
                    <a:pt x="759" y="1143"/>
                  </a:lnTo>
                  <a:lnTo>
                    <a:pt x="763" y="1121"/>
                  </a:lnTo>
                  <a:lnTo>
                    <a:pt x="767" y="1097"/>
                  </a:lnTo>
                  <a:lnTo>
                    <a:pt x="767" y="1086"/>
                  </a:lnTo>
                  <a:lnTo>
                    <a:pt x="767" y="1077"/>
                  </a:lnTo>
                  <a:lnTo>
                    <a:pt x="765" y="1068"/>
                  </a:lnTo>
                  <a:lnTo>
                    <a:pt x="763" y="1060"/>
                  </a:lnTo>
                  <a:lnTo>
                    <a:pt x="761" y="1055"/>
                  </a:lnTo>
                  <a:lnTo>
                    <a:pt x="759" y="1042"/>
                  </a:lnTo>
                  <a:lnTo>
                    <a:pt x="757" y="1034"/>
                  </a:lnTo>
                  <a:lnTo>
                    <a:pt x="752" y="1027"/>
                  </a:lnTo>
                  <a:lnTo>
                    <a:pt x="746" y="1018"/>
                  </a:lnTo>
                  <a:lnTo>
                    <a:pt x="739" y="1007"/>
                  </a:lnTo>
                  <a:lnTo>
                    <a:pt x="739" y="999"/>
                  </a:lnTo>
                  <a:lnTo>
                    <a:pt x="737" y="990"/>
                  </a:lnTo>
                  <a:lnTo>
                    <a:pt x="732" y="985"/>
                  </a:lnTo>
                  <a:lnTo>
                    <a:pt x="726" y="979"/>
                  </a:lnTo>
                  <a:lnTo>
                    <a:pt x="722" y="975"/>
                  </a:lnTo>
                  <a:lnTo>
                    <a:pt x="719" y="973"/>
                  </a:lnTo>
                  <a:lnTo>
                    <a:pt x="717" y="970"/>
                  </a:lnTo>
                  <a:lnTo>
                    <a:pt x="717" y="966"/>
                  </a:lnTo>
                  <a:lnTo>
                    <a:pt x="717" y="961"/>
                  </a:lnTo>
                  <a:lnTo>
                    <a:pt x="717" y="953"/>
                  </a:lnTo>
                  <a:lnTo>
                    <a:pt x="713" y="949"/>
                  </a:lnTo>
                  <a:lnTo>
                    <a:pt x="704" y="946"/>
                  </a:lnTo>
                  <a:lnTo>
                    <a:pt x="700" y="942"/>
                  </a:lnTo>
                  <a:lnTo>
                    <a:pt x="695" y="937"/>
                  </a:lnTo>
                  <a:lnTo>
                    <a:pt x="689" y="929"/>
                  </a:lnTo>
                  <a:lnTo>
                    <a:pt x="683" y="918"/>
                  </a:lnTo>
                  <a:lnTo>
                    <a:pt x="674" y="900"/>
                  </a:lnTo>
                  <a:lnTo>
                    <a:pt x="667" y="887"/>
                  </a:lnTo>
                  <a:lnTo>
                    <a:pt x="663" y="876"/>
                  </a:lnTo>
                  <a:lnTo>
                    <a:pt x="663" y="866"/>
                  </a:lnTo>
                  <a:lnTo>
                    <a:pt x="665" y="861"/>
                  </a:lnTo>
                  <a:lnTo>
                    <a:pt x="669" y="855"/>
                  </a:lnTo>
                  <a:lnTo>
                    <a:pt x="661" y="850"/>
                  </a:lnTo>
                  <a:lnTo>
                    <a:pt x="658" y="844"/>
                  </a:lnTo>
                  <a:lnTo>
                    <a:pt x="659" y="835"/>
                  </a:lnTo>
                  <a:lnTo>
                    <a:pt x="663" y="828"/>
                  </a:lnTo>
                  <a:lnTo>
                    <a:pt x="661" y="820"/>
                  </a:lnTo>
                  <a:lnTo>
                    <a:pt x="661" y="815"/>
                  </a:lnTo>
                  <a:lnTo>
                    <a:pt x="661" y="809"/>
                  </a:lnTo>
                  <a:lnTo>
                    <a:pt x="663" y="800"/>
                  </a:lnTo>
                  <a:lnTo>
                    <a:pt x="656" y="791"/>
                  </a:lnTo>
                  <a:lnTo>
                    <a:pt x="647" y="778"/>
                  </a:lnTo>
                  <a:lnTo>
                    <a:pt x="634" y="776"/>
                  </a:lnTo>
                  <a:lnTo>
                    <a:pt x="628" y="772"/>
                  </a:lnTo>
                  <a:lnTo>
                    <a:pt x="623" y="765"/>
                  </a:lnTo>
                  <a:lnTo>
                    <a:pt x="617" y="746"/>
                  </a:lnTo>
                  <a:lnTo>
                    <a:pt x="604" y="744"/>
                  </a:lnTo>
                  <a:lnTo>
                    <a:pt x="597" y="743"/>
                  </a:lnTo>
                  <a:lnTo>
                    <a:pt x="600" y="737"/>
                  </a:lnTo>
                  <a:lnTo>
                    <a:pt x="602" y="731"/>
                  </a:lnTo>
                  <a:lnTo>
                    <a:pt x="602" y="726"/>
                  </a:lnTo>
                  <a:lnTo>
                    <a:pt x="600" y="720"/>
                  </a:lnTo>
                  <a:lnTo>
                    <a:pt x="597" y="717"/>
                  </a:lnTo>
                  <a:lnTo>
                    <a:pt x="591" y="713"/>
                  </a:lnTo>
                  <a:lnTo>
                    <a:pt x="584" y="713"/>
                  </a:lnTo>
                  <a:lnTo>
                    <a:pt x="576" y="713"/>
                  </a:lnTo>
                  <a:lnTo>
                    <a:pt x="569" y="711"/>
                  </a:lnTo>
                  <a:lnTo>
                    <a:pt x="562" y="711"/>
                  </a:lnTo>
                  <a:lnTo>
                    <a:pt x="556" y="711"/>
                  </a:lnTo>
                  <a:lnTo>
                    <a:pt x="549" y="711"/>
                  </a:lnTo>
                  <a:lnTo>
                    <a:pt x="545" y="707"/>
                  </a:lnTo>
                  <a:lnTo>
                    <a:pt x="541" y="704"/>
                  </a:lnTo>
                  <a:lnTo>
                    <a:pt x="538" y="702"/>
                  </a:lnTo>
                  <a:lnTo>
                    <a:pt x="536" y="700"/>
                  </a:lnTo>
                  <a:lnTo>
                    <a:pt x="530" y="698"/>
                  </a:lnTo>
                  <a:lnTo>
                    <a:pt x="525" y="698"/>
                  </a:lnTo>
                  <a:lnTo>
                    <a:pt x="517" y="693"/>
                  </a:lnTo>
                  <a:lnTo>
                    <a:pt x="512" y="691"/>
                  </a:lnTo>
                  <a:lnTo>
                    <a:pt x="508" y="693"/>
                  </a:lnTo>
                  <a:lnTo>
                    <a:pt x="502" y="694"/>
                  </a:lnTo>
                  <a:lnTo>
                    <a:pt x="495" y="691"/>
                  </a:lnTo>
                  <a:lnTo>
                    <a:pt x="488" y="691"/>
                  </a:lnTo>
                  <a:lnTo>
                    <a:pt x="484" y="693"/>
                  </a:lnTo>
                  <a:lnTo>
                    <a:pt x="480" y="694"/>
                  </a:lnTo>
                  <a:lnTo>
                    <a:pt x="473" y="700"/>
                  </a:lnTo>
                  <a:lnTo>
                    <a:pt x="464" y="709"/>
                  </a:lnTo>
                  <a:lnTo>
                    <a:pt x="458" y="709"/>
                  </a:lnTo>
                  <a:lnTo>
                    <a:pt x="451" y="709"/>
                  </a:lnTo>
                  <a:lnTo>
                    <a:pt x="449" y="709"/>
                  </a:lnTo>
                  <a:lnTo>
                    <a:pt x="447" y="711"/>
                  </a:lnTo>
                  <a:lnTo>
                    <a:pt x="445" y="711"/>
                  </a:lnTo>
                  <a:lnTo>
                    <a:pt x="443" y="713"/>
                  </a:lnTo>
                  <a:lnTo>
                    <a:pt x="454" y="728"/>
                  </a:lnTo>
                  <a:lnTo>
                    <a:pt x="469" y="750"/>
                  </a:lnTo>
                  <a:lnTo>
                    <a:pt x="469" y="755"/>
                  </a:lnTo>
                  <a:lnTo>
                    <a:pt x="469" y="761"/>
                  </a:lnTo>
                  <a:lnTo>
                    <a:pt x="467" y="763"/>
                  </a:lnTo>
                  <a:lnTo>
                    <a:pt x="465" y="767"/>
                  </a:lnTo>
                  <a:lnTo>
                    <a:pt x="462" y="767"/>
                  </a:lnTo>
                  <a:lnTo>
                    <a:pt x="460" y="767"/>
                  </a:lnTo>
                  <a:lnTo>
                    <a:pt x="458" y="763"/>
                  </a:lnTo>
                  <a:lnTo>
                    <a:pt x="458" y="759"/>
                  </a:lnTo>
                  <a:lnTo>
                    <a:pt x="458" y="748"/>
                  </a:lnTo>
                  <a:lnTo>
                    <a:pt x="456" y="737"/>
                  </a:lnTo>
                  <a:lnTo>
                    <a:pt x="453" y="737"/>
                  </a:lnTo>
                  <a:lnTo>
                    <a:pt x="451" y="737"/>
                  </a:lnTo>
                  <a:lnTo>
                    <a:pt x="451" y="739"/>
                  </a:lnTo>
                  <a:lnTo>
                    <a:pt x="449" y="743"/>
                  </a:lnTo>
                  <a:lnTo>
                    <a:pt x="449" y="750"/>
                  </a:lnTo>
                  <a:lnTo>
                    <a:pt x="449" y="763"/>
                  </a:lnTo>
                  <a:lnTo>
                    <a:pt x="445" y="768"/>
                  </a:lnTo>
                  <a:lnTo>
                    <a:pt x="443" y="774"/>
                  </a:lnTo>
                  <a:lnTo>
                    <a:pt x="443" y="779"/>
                  </a:lnTo>
                  <a:lnTo>
                    <a:pt x="445" y="785"/>
                  </a:lnTo>
                  <a:lnTo>
                    <a:pt x="436" y="792"/>
                  </a:lnTo>
                  <a:lnTo>
                    <a:pt x="429" y="798"/>
                  </a:lnTo>
                  <a:lnTo>
                    <a:pt x="419" y="800"/>
                  </a:lnTo>
                  <a:lnTo>
                    <a:pt x="416" y="800"/>
                  </a:lnTo>
                  <a:lnTo>
                    <a:pt x="417" y="791"/>
                  </a:lnTo>
                  <a:lnTo>
                    <a:pt x="421" y="783"/>
                  </a:lnTo>
                  <a:lnTo>
                    <a:pt x="419" y="778"/>
                  </a:lnTo>
                  <a:lnTo>
                    <a:pt x="417" y="774"/>
                  </a:lnTo>
                  <a:lnTo>
                    <a:pt x="419" y="768"/>
                  </a:lnTo>
                  <a:lnTo>
                    <a:pt x="421" y="763"/>
                  </a:lnTo>
                  <a:lnTo>
                    <a:pt x="412" y="763"/>
                  </a:lnTo>
                  <a:lnTo>
                    <a:pt x="397" y="767"/>
                  </a:lnTo>
                  <a:lnTo>
                    <a:pt x="395" y="761"/>
                  </a:lnTo>
                  <a:lnTo>
                    <a:pt x="397" y="757"/>
                  </a:lnTo>
                  <a:lnTo>
                    <a:pt x="403" y="750"/>
                  </a:lnTo>
                  <a:lnTo>
                    <a:pt x="406" y="741"/>
                  </a:lnTo>
                  <a:lnTo>
                    <a:pt x="403" y="741"/>
                  </a:lnTo>
                  <a:lnTo>
                    <a:pt x="399" y="741"/>
                  </a:lnTo>
                  <a:lnTo>
                    <a:pt x="395" y="743"/>
                  </a:lnTo>
                  <a:lnTo>
                    <a:pt x="390" y="744"/>
                  </a:lnTo>
                  <a:lnTo>
                    <a:pt x="386" y="748"/>
                  </a:lnTo>
                  <a:lnTo>
                    <a:pt x="384" y="752"/>
                  </a:lnTo>
                  <a:lnTo>
                    <a:pt x="382" y="755"/>
                  </a:lnTo>
                  <a:lnTo>
                    <a:pt x="382" y="759"/>
                  </a:lnTo>
                  <a:lnTo>
                    <a:pt x="390" y="772"/>
                  </a:lnTo>
                  <a:lnTo>
                    <a:pt x="395" y="785"/>
                  </a:lnTo>
                  <a:lnTo>
                    <a:pt x="395" y="789"/>
                  </a:lnTo>
                  <a:lnTo>
                    <a:pt x="393" y="791"/>
                  </a:lnTo>
                  <a:lnTo>
                    <a:pt x="390" y="792"/>
                  </a:lnTo>
                  <a:lnTo>
                    <a:pt x="388" y="792"/>
                  </a:lnTo>
                  <a:lnTo>
                    <a:pt x="381" y="794"/>
                  </a:lnTo>
                  <a:lnTo>
                    <a:pt x="377" y="792"/>
                  </a:lnTo>
                  <a:lnTo>
                    <a:pt x="375" y="783"/>
                  </a:lnTo>
                  <a:lnTo>
                    <a:pt x="375" y="774"/>
                  </a:lnTo>
                  <a:lnTo>
                    <a:pt x="369" y="770"/>
                  </a:lnTo>
                  <a:lnTo>
                    <a:pt x="364" y="767"/>
                  </a:lnTo>
                  <a:lnTo>
                    <a:pt x="360" y="763"/>
                  </a:lnTo>
                  <a:lnTo>
                    <a:pt x="358" y="759"/>
                  </a:lnTo>
                  <a:lnTo>
                    <a:pt x="357" y="754"/>
                  </a:lnTo>
                  <a:lnTo>
                    <a:pt x="357" y="744"/>
                  </a:lnTo>
                  <a:lnTo>
                    <a:pt x="353" y="743"/>
                  </a:lnTo>
                  <a:lnTo>
                    <a:pt x="351" y="743"/>
                  </a:lnTo>
                  <a:lnTo>
                    <a:pt x="347" y="743"/>
                  </a:lnTo>
                  <a:lnTo>
                    <a:pt x="345" y="744"/>
                  </a:lnTo>
                  <a:lnTo>
                    <a:pt x="342" y="748"/>
                  </a:lnTo>
                  <a:lnTo>
                    <a:pt x="340" y="752"/>
                  </a:lnTo>
                  <a:lnTo>
                    <a:pt x="327" y="755"/>
                  </a:lnTo>
                  <a:lnTo>
                    <a:pt x="318" y="763"/>
                  </a:lnTo>
                  <a:lnTo>
                    <a:pt x="314" y="765"/>
                  </a:lnTo>
                  <a:lnTo>
                    <a:pt x="310" y="767"/>
                  </a:lnTo>
                  <a:lnTo>
                    <a:pt x="305" y="765"/>
                  </a:lnTo>
                  <a:lnTo>
                    <a:pt x="297" y="763"/>
                  </a:lnTo>
                  <a:lnTo>
                    <a:pt x="286" y="767"/>
                  </a:lnTo>
                  <a:lnTo>
                    <a:pt x="275" y="768"/>
                  </a:lnTo>
                  <a:lnTo>
                    <a:pt x="273" y="755"/>
                  </a:lnTo>
                  <a:lnTo>
                    <a:pt x="273" y="744"/>
                  </a:lnTo>
                  <a:lnTo>
                    <a:pt x="273" y="737"/>
                  </a:lnTo>
                  <a:lnTo>
                    <a:pt x="277" y="731"/>
                  </a:lnTo>
                  <a:lnTo>
                    <a:pt x="286" y="720"/>
                  </a:lnTo>
                  <a:lnTo>
                    <a:pt x="297" y="707"/>
                  </a:lnTo>
                  <a:lnTo>
                    <a:pt x="297" y="691"/>
                  </a:lnTo>
                  <a:lnTo>
                    <a:pt x="294" y="676"/>
                  </a:lnTo>
                  <a:lnTo>
                    <a:pt x="297" y="670"/>
                  </a:lnTo>
                  <a:lnTo>
                    <a:pt x="303" y="661"/>
                  </a:lnTo>
                  <a:lnTo>
                    <a:pt x="305" y="652"/>
                  </a:lnTo>
                  <a:lnTo>
                    <a:pt x="307" y="643"/>
                  </a:lnTo>
                  <a:lnTo>
                    <a:pt x="310" y="633"/>
                  </a:lnTo>
                  <a:lnTo>
                    <a:pt x="316" y="626"/>
                  </a:lnTo>
                  <a:lnTo>
                    <a:pt x="320" y="611"/>
                  </a:lnTo>
                  <a:lnTo>
                    <a:pt x="321" y="591"/>
                  </a:lnTo>
                  <a:lnTo>
                    <a:pt x="327" y="585"/>
                  </a:lnTo>
                  <a:lnTo>
                    <a:pt x="329" y="580"/>
                  </a:lnTo>
                  <a:lnTo>
                    <a:pt x="327" y="578"/>
                  </a:lnTo>
                  <a:lnTo>
                    <a:pt x="327" y="576"/>
                  </a:lnTo>
                  <a:lnTo>
                    <a:pt x="323" y="574"/>
                  </a:lnTo>
                  <a:lnTo>
                    <a:pt x="320" y="573"/>
                  </a:lnTo>
                  <a:lnTo>
                    <a:pt x="318" y="567"/>
                  </a:lnTo>
                  <a:lnTo>
                    <a:pt x="316" y="558"/>
                  </a:lnTo>
                  <a:lnTo>
                    <a:pt x="316" y="554"/>
                  </a:lnTo>
                  <a:lnTo>
                    <a:pt x="318" y="548"/>
                  </a:lnTo>
                  <a:lnTo>
                    <a:pt x="320" y="543"/>
                  </a:lnTo>
                  <a:lnTo>
                    <a:pt x="323" y="539"/>
                  </a:lnTo>
                  <a:lnTo>
                    <a:pt x="323" y="534"/>
                  </a:lnTo>
                  <a:lnTo>
                    <a:pt x="320" y="530"/>
                  </a:lnTo>
                  <a:lnTo>
                    <a:pt x="320" y="526"/>
                  </a:lnTo>
                  <a:lnTo>
                    <a:pt x="320" y="523"/>
                  </a:lnTo>
                  <a:lnTo>
                    <a:pt x="320" y="517"/>
                  </a:lnTo>
                  <a:lnTo>
                    <a:pt x="323" y="512"/>
                  </a:lnTo>
                  <a:lnTo>
                    <a:pt x="323" y="508"/>
                  </a:lnTo>
                  <a:lnTo>
                    <a:pt x="323" y="500"/>
                  </a:lnTo>
                  <a:lnTo>
                    <a:pt x="323" y="497"/>
                  </a:lnTo>
                  <a:lnTo>
                    <a:pt x="323" y="493"/>
                  </a:lnTo>
                  <a:lnTo>
                    <a:pt x="325" y="489"/>
                  </a:lnTo>
                  <a:lnTo>
                    <a:pt x="327" y="488"/>
                  </a:lnTo>
                  <a:lnTo>
                    <a:pt x="329" y="480"/>
                  </a:lnTo>
                  <a:lnTo>
                    <a:pt x="329" y="476"/>
                  </a:lnTo>
                  <a:lnTo>
                    <a:pt x="331" y="471"/>
                  </a:lnTo>
                  <a:lnTo>
                    <a:pt x="338" y="462"/>
                  </a:lnTo>
                  <a:lnTo>
                    <a:pt x="338" y="456"/>
                  </a:lnTo>
                  <a:lnTo>
                    <a:pt x="338" y="447"/>
                  </a:lnTo>
                  <a:lnTo>
                    <a:pt x="338" y="438"/>
                  </a:lnTo>
                  <a:lnTo>
                    <a:pt x="344" y="428"/>
                  </a:lnTo>
                  <a:lnTo>
                    <a:pt x="345" y="419"/>
                  </a:lnTo>
                  <a:lnTo>
                    <a:pt x="344" y="406"/>
                  </a:lnTo>
                  <a:lnTo>
                    <a:pt x="340" y="393"/>
                  </a:lnTo>
                  <a:lnTo>
                    <a:pt x="338" y="380"/>
                  </a:lnTo>
                  <a:lnTo>
                    <a:pt x="344" y="366"/>
                  </a:lnTo>
                  <a:lnTo>
                    <a:pt x="355" y="351"/>
                  </a:lnTo>
                  <a:lnTo>
                    <a:pt x="351" y="327"/>
                  </a:lnTo>
                  <a:lnTo>
                    <a:pt x="347" y="301"/>
                  </a:lnTo>
                  <a:lnTo>
                    <a:pt x="349" y="290"/>
                  </a:lnTo>
                  <a:lnTo>
                    <a:pt x="353" y="279"/>
                  </a:lnTo>
                  <a:lnTo>
                    <a:pt x="358" y="268"/>
                  </a:lnTo>
                  <a:lnTo>
                    <a:pt x="364" y="257"/>
                  </a:lnTo>
                  <a:lnTo>
                    <a:pt x="369" y="253"/>
                  </a:lnTo>
                  <a:lnTo>
                    <a:pt x="377" y="247"/>
                  </a:lnTo>
                  <a:lnTo>
                    <a:pt x="381" y="240"/>
                  </a:lnTo>
                  <a:lnTo>
                    <a:pt x="382" y="233"/>
                  </a:lnTo>
                  <a:lnTo>
                    <a:pt x="390" y="225"/>
                  </a:lnTo>
                  <a:lnTo>
                    <a:pt x="397" y="218"/>
                  </a:lnTo>
                  <a:lnTo>
                    <a:pt x="434" y="186"/>
                  </a:lnTo>
                  <a:lnTo>
                    <a:pt x="449" y="172"/>
                  </a:lnTo>
                  <a:lnTo>
                    <a:pt x="453" y="173"/>
                  </a:lnTo>
                  <a:lnTo>
                    <a:pt x="456" y="177"/>
                  </a:lnTo>
                  <a:lnTo>
                    <a:pt x="458" y="181"/>
                  </a:lnTo>
                  <a:lnTo>
                    <a:pt x="460" y="184"/>
                  </a:lnTo>
                  <a:lnTo>
                    <a:pt x="464" y="190"/>
                  </a:lnTo>
                  <a:lnTo>
                    <a:pt x="465" y="192"/>
                  </a:lnTo>
                  <a:lnTo>
                    <a:pt x="469" y="194"/>
                  </a:lnTo>
                  <a:lnTo>
                    <a:pt x="475" y="192"/>
                  </a:lnTo>
                  <a:lnTo>
                    <a:pt x="478" y="190"/>
                  </a:lnTo>
                  <a:lnTo>
                    <a:pt x="478" y="186"/>
                  </a:lnTo>
                  <a:lnTo>
                    <a:pt x="478" y="183"/>
                  </a:lnTo>
                  <a:lnTo>
                    <a:pt x="477" y="179"/>
                  </a:lnTo>
                  <a:lnTo>
                    <a:pt x="473" y="172"/>
                  </a:lnTo>
                  <a:lnTo>
                    <a:pt x="471" y="164"/>
                  </a:lnTo>
                  <a:lnTo>
                    <a:pt x="473" y="159"/>
                  </a:lnTo>
                  <a:lnTo>
                    <a:pt x="477" y="155"/>
                  </a:lnTo>
                  <a:lnTo>
                    <a:pt x="482" y="151"/>
                  </a:lnTo>
                  <a:lnTo>
                    <a:pt x="490" y="146"/>
                  </a:lnTo>
                  <a:lnTo>
                    <a:pt x="486" y="135"/>
                  </a:lnTo>
                  <a:lnTo>
                    <a:pt x="480" y="127"/>
                  </a:lnTo>
                  <a:lnTo>
                    <a:pt x="477" y="122"/>
                  </a:lnTo>
                  <a:lnTo>
                    <a:pt x="471" y="118"/>
                  </a:lnTo>
                  <a:lnTo>
                    <a:pt x="462" y="114"/>
                  </a:lnTo>
                  <a:lnTo>
                    <a:pt x="453" y="112"/>
                  </a:lnTo>
                  <a:lnTo>
                    <a:pt x="438" y="111"/>
                  </a:lnTo>
                  <a:lnTo>
                    <a:pt x="427" y="112"/>
                  </a:lnTo>
                  <a:lnTo>
                    <a:pt x="417" y="114"/>
                  </a:lnTo>
                  <a:lnTo>
                    <a:pt x="412" y="118"/>
                  </a:lnTo>
                  <a:lnTo>
                    <a:pt x="406" y="120"/>
                  </a:lnTo>
                  <a:lnTo>
                    <a:pt x="403" y="122"/>
                  </a:lnTo>
                  <a:lnTo>
                    <a:pt x="399" y="123"/>
                  </a:lnTo>
                  <a:lnTo>
                    <a:pt x="395" y="122"/>
                  </a:lnTo>
                  <a:lnTo>
                    <a:pt x="388" y="116"/>
                  </a:lnTo>
                  <a:lnTo>
                    <a:pt x="386" y="109"/>
                  </a:lnTo>
                  <a:lnTo>
                    <a:pt x="386" y="101"/>
                  </a:lnTo>
                  <a:lnTo>
                    <a:pt x="388" y="94"/>
                  </a:lnTo>
                  <a:lnTo>
                    <a:pt x="392" y="77"/>
                  </a:lnTo>
                  <a:lnTo>
                    <a:pt x="393" y="55"/>
                  </a:lnTo>
                  <a:lnTo>
                    <a:pt x="393" y="50"/>
                  </a:lnTo>
                  <a:lnTo>
                    <a:pt x="392" y="44"/>
                  </a:lnTo>
                  <a:lnTo>
                    <a:pt x="388" y="37"/>
                  </a:lnTo>
                  <a:lnTo>
                    <a:pt x="384" y="31"/>
                  </a:lnTo>
                  <a:lnTo>
                    <a:pt x="371" y="20"/>
                  </a:lnTo>
                  <a:lnTo>
                    <a:pt x="357" y="13"/>
                  </a:lnTo>
                  <a:lnTo>
                    <a:pt x="342" y="5"/>
                  </a:lnTo>
                  <a:lnTo>
                    <a:pt x="327" y="0"/>
                  </a:lnTo>
                  <a:lnTo>
                    <a:pt x="314" y="0"/>
                  </a:lnTo>
                  <a:lnTo>
                    <a:pt x="305" y="0"/>
                  </a:lnTo>
                  <a:lnTo>
                    <a:pt x="297" y="11"/>
                  </a:lnTo>
                  <a:lnTo>
                    <a:pt x="288" y="22"/>
                  </a:lnTo>
                  <a:lnTo>
                    <a:pt x="284" y="27"/>
                  </a:lnTo>
                  <a:lnTo>
                    <a:pt x="279" y="31"/>
                  </a:lnTo>
                  <a:lnTo>
                    <a:pt x="275" y="33"/>
                  </a:lnTo>
                  <a:lnTo>
                    <a:pt x="272" y="33"/>
                  </a:lnTo>
                  <a:lnTo>
                    <a:pt x="277" y="38"/>
                  </a:lnTo>
                  <a:lnTo>
                    <a:pt x="281" y="44"/>
                  </a:lnTo>
                  <a:lnTo>
                    <a:pt x="283" y="46"/>
                  </a:lnTo>
                  <a:lnTo>
                    <a:pt x="283" y="48"/>
                  </a:lnTo>
                  <a:lnTo>
                    <a:pt x="283" y="51"/>
                  </a:lnTo>
                  <a:lnTo>
                    <a:pt x="281" y="53"/>
                  </a:lnTo>
                  <a:lnTo>
                    <a:pt x="275" y="57"/>
                  </a:lnTo>
                  <a:lnTo>
                    <a:pt x="270" y="59"/>
                  </a:lnTo>
                  <a:lnTo>
                    <a:pt x="266" y="57"/>
                  </a:lnTo>
                  <a:lnTo>
                    <a:pt x="262" y="53"/>
                  </a:lnTo>
                  <a:lnTo>
                    <a:pt x="257" y="46"/>
                  </a:lnTo>
                  <a:lnTo>
                    <a:pt x="253" y="42"/>
                  </a:lnTo>
                  <a:lnTo>
                    <a:pt x="249" y="48"/>
                  </a:lnTo>
                  <a:lnTo>
                    <a:pt x="249" y="53"/>
                  </a:lnTo>
                  <a:lnTo>
                    <a:pt x="240" y="51"/>
                  </a:lnTo>
                  <a:lnTo>
                    <a:pt x="229" y="51"/>
                  </a:lnTo>
                  <a:lnTo>
                    <a:pt x="223" y="55"/>
                  </a:lnTo>
                  <a:lnTo>
                    <a:pt x="222" y="61"/>
                  </a:lnTo>
                  <a:lnTo>
                    <a:pt x="222" y="64"/>
                  </a:lnTo>
                  <a:lnTo>
                    <a:pt x="222" y="70"/>
                  </a:lnTo>
                  <a:lnTo>
                    <a:pt x="223" y="74"/>
                  </a:lnTo>
                  <a:lnTo>
                    <a:pt x="223" y="79"/>
                  </a:lnTo>
                  <a:lnTo>
                    <a:pt x="222" y="85"/>
                  </a:lnTo>
                  <a:lnTo>
                    <a:pt x="218" y="90"/>
                  </a:lnTo>
                  <a:lnTo>
                    <a:pt x="194" y="90"/>
                  </a:lnTo>
                  <a:lnTo>
                    <a:pt x="166" y="88"/>
                  </a:lnTo>
                  <a:lnTo>
                    <a:pt x="151" y="87"/>
                  </a:lnTo>
                  <a:lnTo>
                    <a:pt x="140" y="87"/>
                  </a:lnTo>
                  <a:lnTo>
                    <a:pt x="137" y="87"/>
                  </a:lnTo>
                  <a:lnTo>
                    <a:pt x="133" y="88"/>
                  </a:lnTo>
                  <a:lnTo>
                    <a:pt x="131" y="90"/>
                  </a:lnTo>
                  <a:lnTo>
                    <a:pt x="131" y="94"/>
                  </a:lnTo>
                  <a:lnTo>
                    <a:pt x="133" y="109"/>
                  </a:lnTo>
                  <a:lnTo>
                    <a:pt x="137" y="129"/>
                  </a:lnTo>
                  <a:lnTo>
                    <a:pt x="140" y="146"/>
                  </a:lnTo>
                  <a:lnTo>
                    <a:pt x="140" y="155"/>
                  </a:lnTo>
                  <a:lnTo>
                    <a:pt x="137" y="183"/>
                  </a:lnTo>
                  <a:lnTo>
                    <a:pt x="127" y="208"/>
                  </a:lnTo>
                  <a:lnTo>
                    <a:pt x="124" y="221"/>
                  </a:lnTo>
                  <a:lnTo>
                    <a:pt x="120" y="233"/>
                  </a:lnTo>
                  <a:lnTo>
                    <a:pt x="120" y="244"/>
                  </a:lnTo>
                  <a:lnTo>
                    <a:pt x="120" y="251"/>
                  </a:lnTo>
                  <a:lnTo>
                    <a:pt x="126" y="260"/>
                  </a:lnTo>
                  <a:lnTo>
                    <a:pt x="131" y="266"/>
                  </a:lnTo>
                  <a:lnTo>
                    <a:pt x="137" y="269"/>
                  </a:lnTo>
                  <a:lnTo>
                    <a:pt x="144" y="273"/>
                  </a:lnTo>
                  <a:lnTo>
                    <a:pt x="148" y="286"/>
                  </a:lnTo>
                  <a:lnTo>
                    <a:pt x="150" y="299"/>
                  </a:lnTo>
                  <a:lnTo>
                    <a:pt x="161" y="318"/>
                  </a:lnTo>
                  <a:lnTo>
                    <a:pt x="172" y="329"/>
                  </a:lnTo>
                  <a:lnTo>
                    <a:pt x="177" y="334"/>
                  </a:lnTo>
                  <a:lnTo>
                    <a:pt x="181" y="338"/>
                  </a:lnTo>
                  <a:lnTo>
                    <a:pt x="183" y="345"/>
                  </a:lnTo>
                  <a:lnTo>
                    <a:pt x="185" y="351"/>
                  </a:lnTo>
                  <a:lnTo>
                    <a:pt x="183" y="354"/>
                  </a:lnTo>
                  <a:lnTo>
                    <a:pt x="179" y="356"/>
                  </a:lnTo>
                  <a:lnTo>
                    <a:pt x="174" y="354"/>
                  </a:lnTo>
                  <a:lnTo>
                    <a:pt x="168" y="353"/>
                  </a:lnTo>
                  <a:lnTo>
                    <a:pt x="161" y="356"/>
                  </a:lnTo>
                  <a:lnTo>
                    <a:pt x="157" y="360"/>
                  </a:lnTo>
                  <a:lnTo>
                    <a:pt x="155" y="366"/>
                  </a:lnTo>
                  <a:lnTo>
                    <a:pt x="153" y="371"/>
                  </a:lnTo>
                  <a:lnTo>
                    <a:pt x="153" y="377"/>
                  </a:lnTo>
                  <a:lnTo>
                    <a:pt x="151" y="384"/>
                  </a:lnTo>
                  <a:lnTo>
                    <a:pt x="148" y="393"/>
                  </a:lnTo>
                  <a:lnTo>
                    <a:pt x="142" y="401"/>
                  </a:lnTo>
                  <a:lnTo>
                    <a:pt x="135" y="408"/>
                  </a:lnTo>
                  <a:lnTo>
                    <a:pt x="129" y="412"/>
                  </a:lnTo>
                  <a:lnTo>
                    <a:pt x="124" y="414"/>
                  </a:lnTo>
                  <a:lnTo>
                    <a:pt x="116" y="415"/>
                  </a:lnTo>
                  <a:lnTo>
                    <a:pt x="107" y="417"/>
                  </a:lnTo>
                  <a:lnTo>
                    <a:pt x="100" y="421"/>
                  </a:lnTo>
                  <a:lnTo>
                    <a:pt x="98" y="434"/>
                  </a:lnTo>
                  <a:lnTo>
                    <a:pt x="102" y="454"/>
                  </a:lnTo>
                  <a:lnTo>
                    <a:pt x="92" y="456"/>
                  </a:lnTo>
                  <a:lnTo>
                    <a:pt x="85" y="454"/>
                  </a:lnTo>
                  <a:lnTo>
                    <a:pt x="78" y="452"/>
                  </a:lnTo>
                  <a:lnTo>
                    <a:pt x="68" y="452"/>
                  </a:lnTo>
                  <a:lnTo>
                    <a:pt x="63" y="460"/>
                  </a:lnTo>
                  <a:lnTo>
                    <a:pt x="57" y="469"/>
                  </a:lnTo>
                  <a:lnTo>
                    <a:pt x="50" y="467"/>
                  </a:lnTo>
                  <a:lnTo>
                    <a:pt x="41" y="463"/>
                  </a:lnTo>
                  <a:lnTo>
                    <a:pt x="37" y="471"/>
                  </a:lnTo>
                  <a:lnTo>
                    <a:pt x="31" y="478"/>
                  </a:lnTo>
                  <a:lnTo>
                    <a:pt x="26" y="478"/>
                  </a:lnTo>
                  <a:lnTo>
                    <a:pt x="20" y="476"/>
                  </a:lnTo>
                  <a:lnTo>
                    <a:pt x="17" y="476"/>
                  </a:lnTo>
                  <a:lnTo>
                    <a:pt x="15" y="476"/>
                  </a:lnTo>
                  <a:lnTo>
                    <a:pt x="11" y="478"/>
                  </a:lnTo>
                  <a:lnTo>
                    <a:pt x="9" y="482"/>
                  </a:lnTo>
                  <a:lnTo>
                    <a:pt x="6" y="488"/>
                  </a:lnTo>
                  <a:lnTo>
                    <a:pt x="6" y="493"/>
                  </a:lnTo>
                  <a:lnTo>
                    <a:pt x="6" y="497"/>
                  </a:lnTo>
                  <a:lnTo>
                    <a:pt x="7" y="499"/>
                  </a:lnTo>
                  <a:lnTo>
                    <a:pt x="13" y="502"/>
                  </a:lnTo>
                  <a:lnTo>
                    <a:pt x="15" y="508"/>
                  </a:lnTo>
                  <a:lnTo>
                    <a:pt x="7" y="515"/>
                  </a:lnTo>
                  <a:lnTo>
                    <a:pt x="2" y="521"/>
                  </a:lnTo>
                  <a:lnTo>
                    <a:pt x="4" y="534"/>
                  </a:lnTo>
                  <a:lnTo>
                    <a:pt x="7" y="545"/>
                  </a:lnTo>
                  <a:lnTo>
                    <a:pt x="6" y="556"/>
                  </a:lnTo>
                  <a:lnTo>
                    <a:pt x="4" y="565"/>
                  </a:lnTo>
                  <a:lnTo>
                    <a:pt x="11" y="573"/>
                  </a:lnTo>
                  <a:lnTo>
                    <a:pt x="17" y="584"/>
                  </a:lnTo>
                  <a:lnTo>
                    <a:pt x="9" y="585"/>
                  </a:lnTo>
                  <a:lnTo>
                    <a:pt x="0" y="591"/>
                  </a:lnTo>
                  <a:lnTo>
                    <a:pt x="15" y="604"/>
                  </a:lnTo>
                  <a:lnTo>
                    <a:pt x="30" y="615"/>
                  </a:lnTo>
                  <a:lnTo>
                    <a:pt x="24" y="624"/>
                  </a:lnTo>
                  <a:lnTo>
                    <a:pt x="20" y="635"/>
                  </a:lnTo>
                  <a:lnTo>
                    <a:pt x="30" y="645"/>
                  </a:lnTo>
                  <a:lnTo>
                    <a:pt x="37" y="654"/>
                  </a:lnTo>
                  <a:lnTo>
                    <a:pt x="30" y="667"/>
                  </a:lnTo>
                  <a:lnTo>
                    <a:pt x="22" y="680"/>
                  </a:lnTo>
                  <a:lnTo>
                    <a:pt x="39" y="685"/>
                  </a:lnTo>
                  <a:lnTo>
                    <a:pt x="55" y="696"/>
                  </a:lnTo>
                  <a:lnTo>
                    <a:pt x="54" y="707"/>
                  </a:lnTo>
                  <a:lnTo>
                    <a:pt x="54" y="722"/>
                  </a:lnTo>
                  <a:lnTo>
                    <a:pt x="46" y="730"/>
                  </a:lnTo>
                  <a:lnTo>
                    <a:pt x="44" y="737"/>
                  </a:lnTo>
                  <a:lnTo>
                    <a:pt x="44" y="744"/>
                  </a:lnTo>
                  <a:lnTo>
                    <a:pt x="48" y="750"/>
                  </a:lnTo>
                  <a:lnTo>
                    <a:pt x="57" y="759"/>
                  </a:lnTo>
                  <a:lnTo>
                    <a:pt x="65" y="765"/>
                  </a:lnTo>
                  <a:lnTo>
                    <a:pt x="65" y="772"/>
                  </a:lnTo>
                  <a:lnTo>
                    <a:pt x="63" y="778"/>
                  </a:lnTo>
                  <a:lnTo>
                    <a:pt x="63" y="783"/>
                  </a:lnTo>
                  <a:lnTo>
                    <a:pt x="59" y="787"/>
                  </a:lnTo>
                  <a:lnTo>
                    <a:pt x="68" y="783"/>
                  </a:lnTo>
                  <a:lnTo>
                    <a:pt x="96" y="772"/>
                  </a:lnTo>
                  <a:lnTo>
                    <a:pt x="111" y="768"/>
                  </a:lnTo>
                  <a:lnTo>
                    <a:pt x="124" y="765"/>
                  </a:lnTo>
                  <a:lnTo>
                    <a:pt x="137" y="765"/>
                  </a:lnTo>
                  <a:lnTo>
                    <a:pt x="144" y="767"/>
                  </a:lnTo>
                  <a:lnTo>
                    <a:pt x="146" y="768"/>
                  </a:lnTo>
                  <a:lnTo>
                    <a:pt x="148" y="770"/>
                  </a:lnTo>
                  <a:lnTo>
                    <a:pt x="148" y="772"/>
                  </a:lnTo>
                  <a:lnTo>
                    <a:pt x="148" y="774"/>
                  </a:lnTo>
                  <a:lnTo>
                    <a:pt x="146" y="778"/>
                  </a:lnTo>
                  <a:lnTo>
                    <a:pt x="144" y="783"/>
                  </a:lnTo>
                  <a:lnTo>
                    <a:pt x="146" y="789"/>
                  </a:lnTo>
                  <a:lnTo>
                    <a:pt x="148" y="794"/>
                  </a:lnTo>
                  <a:lnTo>
                    <a:pt x="144" y="798"/>
                  </a:lnTo>
                  <a:lnTo>
                    <a:pt x="139" y="800"/>
                  </a:lnTo>
                  <a:lnTo>
                    <a:pt x="137" y="803"/>
                  </a:lnTo>
                  <a:lnTo>
                    <a:pt x="133" y="807"/>
                  </a:lnTo>
                  <a:lnTo>
                    <a:pt x="131" y="815"/>
                  </a:lnTo>
                  <a:lnTo>
                    <a:pt x="129" y="826"/>
                  </a:lnTo>
                  <a:lnTo>
                    <a:pt x="116" y="839"/>
                  </a:lnTo>
                  <a:lnTo>
                    <a:pt x="109" y="850"/>
                  </a:lnTo>
                  <a:lnTo>
                    <a:pt x="109" y="866"/>
                  </a:lnTo>
                  <a:lnTo>
                    <a:pt x="109" y="885"/>
                  </a:lnTo>
                  <a:lnTo>
                    <a:pt x="103" y="894"/>
                  </a:lnTo>
                  <a:lnTo>
                    <a:pt x="98" y="903"/>
                  </a:lnTo>
                  <a:lnTo>
                    <a:pt x="96" y="907"/>
                  </a:lnTo>
                  <a:lnTo>
                    <a:pt x="94" y="911"/>
                  </a:lnTo>
                  <a:lnTo>
                    <a:pt x="94" y="916"/>
                  </a:lnTo>
                  <a:lnTo>
                    <a:pt x="96" y="922"/>
                  </a:lnTo>
                  <a:lnTo>
                    <a:pt x="100" y="925"/>
                  </a:lnTo>
                  <a:lnTo>
                    <a:pt x="102" y="927"/>
                  </a:lnTo>
                  <a:lnTo>
                    <a:pt x="105" y="929"/>
                  </a:lnTo>
                  <a:lnTo>
                    <a:pt x="109" y="929"/>
                  </a:lnTo>
                  <a:lnTo>
                    <a:pt x="116" y="929"/>
                  </a:lnTo>
                  <a:lnTo>
                    <a:pt x="126" y="925"/>
                  </a:lnTo>
                  <a:lnTo>
                    <a:pt x="133" y="924"/>
                  </a:lnTo>
                  <a:lnTo>
                    <a:pt x="142" y="924"/>
                  </a:lnTo>
                  <a:lnTo>
                    <a:pt x="151" y="924"/>
                  </a:lnTo>
                  <a:lnTo>
                    <a:pt x="161" y="929"/>
                  </a:lnTo>
                  <a:lnTo>
                    <a:pt x="163" y="935"/>
                  </a:lnTo>
                  <a:lnTo>
                    <a:pt x="164" y="942"/>
                  </a:lnTo>
                  <a:lnTo>
                    <a:pt x="164" y="949"/>
                  </a:lnTo>
                  <a:lnTo>
                    <a:pt x="164" y="955"/>
                  </a:lnTo>
                  <a:lnTo>
                    <a:pt x="166" y="961"/>
                  </a:lnTo>
                  <a:lnTo>
                    <a:pt x="168" y="964"/>
                  </a:lnTo>
                  <a:lnTo>
                    <a:pt x="174" y="966"/>
                  </a:lnTo>
                  <a:lnTo>
                    <a:pt x="181" y="966"/>
                  </a:lnTo>
                  <a:lnTo>
                    <a:pt x="188" y="966"/>
                  </a:lnTo>
                  <a:lnTo>
                    <a:pt x="192" y="962"/>
                  </a:lnTo>
                  <a:lnTo>
                    <a:pt x="194" y="959"/>
                  </a:lnTo>
                  <a:lnTo>
                    <a:pt x="196" y="953"/>
                  </a:lnTo>
                  <a:lnTo>
                    <a:pt x="196" y="949"/>
                  </a:lnTo>
                  <a:lnTo>
                    <a:pt x="196" y="944"/>
                  </a:lnTo>
                  <a:lnTo>
                    <a:pt x="198" y="940"/>
                  </a:lnTo>
                  <a:lnTo>
                    <a:pt x="201" y="937"/>
                  </a:lnTo>
                  <a:lnTo>
                    <a:pt x="212" y="935"/>
                  </a:lnTo>
                  <a:lnTo>
                    <a:pt x="225" y="929"/>
                  </a:lnTo>
                  <a:lnTo>
                    <a:pt x="233" y="909"/>
                  </a:lnTo>
                  <a:lnTo>
                    <a:pt x="244" y="888"/>
                  </a:lnTo>
                  <a:lnTo>
                    <a:pt x="259" y="887"/>
                  </a:lnTo>
                  <a:lnTo>
                    <a:pt x="270" y="887"/>
                  </a:lnTo>
                  <a:lnTo>
                    <a:pt x="275" y="879"/>
                  </a:lnTo>
                  <a:lnTo>
                    <a:pt x="283" y="870"/>
                  </a:lnTo>
                  <a:lnTo>
                    <a:pt x="286" y="866"/>
                  </a:lnTo>
                  <a:lnTo>
                    <a:pt x="290" y="864"/>
                  </a:lnTo>
                  <a:lnTo>
                    <a:pt x="296" y="863"/>
                  </a:lnTo>
                  <a:lnTo>
                    <a:pt x="303" y="863"/>
                  </a:lnTo>
                  <a:lnTo>
                    <a:pt x="308" y="864"/>
                  </a:lnTo>
                  <a:lnTo>
                    <a:pt x="312" y="868"/>
                  </a:lnTo>
                  <a:lnTo>
                    <a:pt x="314" y="874"/>
                  </a:lnTo>
                  <a:lnTo>
                    <a:pt x="316" y="879"/>
                  </a:lnTo>
                  <a:lnTo>
                    <a:pt x="318" y="892"/>
                  </a:lnTo>
                  <a:lnTo>
                    <a:pt x="318" y="905"/>
                  </a:lnTo>
                  <a:lnTo>
                    <a:pt x="323" y="911"/>
                  </a:lnTo>
                  <a:lnTo>
                    <a:pt x="331" y="914"/>
                  </a:lnTo>
                  <a:lnTo>
                    <a:pt x="334" y="918"/>
                  </a:lnTo>
                  <a:lnTo>
                    <a:pt x="336" y="922"/>
                  </a:lnTo>
                  <a:lnTo>
                    <a:pt x="338" y="927"/>
                  </a:lnTo>
                  <a:lnTo>
                    <a:pt x="338" y="935"/>
                  </a:lnTo>
                  <a:lnTo>
                    <a:pt x="338" y="938"/>
                  </a:lnTo>
                  <a:lnTo>
                    <a:pt x="334" y="942"/>
                  </a:lnTo>
                  <a:lnTo>
                    <a:pt x="331" y="944"/>
                  </a:lnTo>
                  <a:lnTo>
                    <a:pt x="327" y="946"/>
                  </a:lnTo>
                  <a:lnTo>
                    <a:pt x="316" y="949"/>
                  </a:lnTo>
                  <a:lnTo>
                    <a:pt x="303" y="953"/>
                  </a:lnTo>
                  <a:lnTo>
                    <a:pt x="292" y="955"/>
                  </a:lnTo>
                  <a:lnTo>
                    <a:pt x="281" y="957"/>
                  </a:lnTo>
                  <a:lnTo>
                    <a:pt x="273" y="959"/>
                  </a:lnTo>
                  <a:lnTo>
                    <a:pt x="270" y="961"/>
                  </a:lnTo>
                  <a:lnTo>
                    <a:pt x="270" y="966"/>
                  </a:lnTo>
                  <a:lnTo>
                    <a:pt x="273" y="972"/>
                  </a:lnTo>
                  <a:lnTo>
                    <a:pt x="277" y="975"/>
                  </a:lnTo>
                  <a:lnTo>
                    <a:pt x="283" y="979"/>
                  </a:lnTo>
                  <a:lnTo>
                    <a:pt x="288" y="983"/>
                  </a:lnTo>
                  <a:lnTo>
                    <a:pt x="292" y="986"/>
                  </a:lnTo>
                  <a:lnTo>
                    <a:pt x="296" y="990"/>
                  </a:lnTo>
                  <a:lnTo>
                    <a:pt x="297" y="994"/>
                  </a:lnTo>
                  <a:lnTo>
                    <a:pt x="288" y="1003"/>
                  </a:lnTo>
                  <a:lnTo>
                    <a:pt x="270" y="1023"/>
                  </a:lnTo>
                  <a:lnTo>
                    <a:pt x="264" y="1034"/>
                  </a:lnTo>
                  <a:lnTo>
                    <a:pt x="262" y="1044"/>
                  </a:lnTo>
                  <a:lnTo>
                    <a:pt x="260" y="1051"/>
                  </a:lnTo>
                  <a:lnTo>
                    <a:pt x="259" y="1060"/>
                  </a:lnTo>
                  <a:lnTo>
                    <a:pt x="242" y="1068"/>
                  </a:lnTo>
                  <a:lnTo>
                    <a:pt x="227" y="1077"/>
                  </a:lnTo>
                  <a:lnTo>
                    <a:pt x="233" y="1090"/>
                  </a:lnTo>
                  <a:lnTo>
                    <a:pt x="240" y="1103"/>
                  </a:lnTo>
                  <a:lnTo>
                    <a:pt x="233" y="1116"/>
                  </a:lnTo>
                  <a:lnTo>
                    <a:pt x="225" y="1127"/>
                  </a:lnTo>
                  <a:lnTo>
                    <a:pt x="222" y="1132"/>
                  </a:lnTo>
                  <a:lnTo>
                    <a:pt x="220" y="1140"/>
                  </a:lnTo>
                  <a:lnTo>
                    <a:pt x="218" y="1149"/>
                  </a:lnTo>
                  <a:lnTo>
                    <a:pt x="220" y="1158"/>
                  </a:lnTo>
                  <a:lnTo>
                    <a:pt x="229" y="1166"/>
                  </a:lnTo>
                  <a:lnTo>
                    <a:pt x="236" y="1171"/>
                  </a:lnTo>
                  <a:lnTo>
                    <a:pt x="244" y="1175"/>
                  </a:lnTo>
                  <a:lnTo>
                    <a:pt x="253" y="1179"/>
                  </a:lnTo>
                  <a:lnTo>
                    <a:pt x="272" y="1182"/>
                  </a:lnTo>
                  <a:lnTo>
                    <a:pt x="296" y="1186"/>
                  </a:lnTo>
                  <a:lnTo>
                    <a:pt x="297" y="1195"/>
                  </a:lnTo>
                  <a:lnTo>
                    <a:pt x="299" y="1212"/>
                  </a:lnTo>
                  <a:lnTo>
                    <a:pt x="303" y="1223"/>
                  </a:lnTo>
                  <a:lnTo>
                    <a:pt x="305" y="1230"/>
                  </a:lnTo>
                  <a:lnTo>
                    <a:pt x="310" y="1240"/>
                  </a:lnTo>
                  <a:lnTo>
                    <a:pt x="320" y="1243"/>
                  </a:lnTo>
                  <a:lnTo>
                    <a:pt x="320" y="1245"/>
                  </a:lnTo>
                  <a:lnTo>
                    <a:pt x="321" y="1245"/>
                  </a:lnTo>
                  <a:lnTo>
                    <a:pt x="325" y="1245"/>
                  </a:lnTo>
                  <a:lnTo>
                    <a:pt x="329" y="1247"/>
                  </a:lnTo>
                  <a:lnTo>
                    <a:pt x="331" y="1247"/>
                  </a:lnTo>
                  <a:lnTo>
                    <a:pt x="332" y="1247"/>
                  </a:lnTo>
                  <a:lnTo>
                    <a:pt x="334" y="1247"/>
                  </a:lnTo>
                  <a:lnTo>
                    <a:pt x="334" y="1245"/>
                  </a:lnTo>
                  <a:lnTo>
                    <a:pt x="336" y="1245"/>
                  </a:lnTo>
                  <a:lnTo>
                    <a:pt x="347" y="1234"/>
                  </a:lnTo>
                  <a:lnTo>
                    <a:pt x="355" y="1221"/>
                  </a:lnTo>
                  <a:lnTo>
                    <a:pt x="364" y="1223"/>
                  </a:lnTo>
                  <a:lnTo>
                    <a:pt x="379" y="1228"/>
                  </a:lnTo>
                  <a:lnTo>
                    <a:pt x="392" y="1221"/>
                  </a:lnTo>
                  <a:lnTo>
                    <a:pt x="405" y="1216"/>
                  </a:lnTo>
                  <a:lnTo>
                    <a:pt x="417" y="1223"/>
                  </a:lnTo>
                  <a:lnTo>
                    <a:pt x="432" y="1230"/>
                  </a:lnTo>
                  <a:lnTo>
                    <a:pt x="440" y="1236"/>
                  </a:lnTo>
                  <a:lnTo>
                    <a:pt x="447" y="1238"/>
                  </a:lnTo>
                  <a:lnTo>
                    <a:pt x="454" y="1240"/>
                  </a:lnTo>
                  <a:lnTo>
                    <a:pt x="460" y="1240"/>
                  </a:lnTo>
                  <a:lnTo>
                    <a:pt x="465" y="1238"/>
                  </a:lnTo>
                  <a:lnTo>
                    <a:pt x="471" y="1230"/>
                  </a:lnTo>
                  <a:lnTo>
                    <a:pt x="478" y="1223"/>
                  </a:lnTo>
                  <a:lnTo>
                    <a:pt x="486" y="1214"/>
                  </a:lnTo>
                  <a:lnTo>
                    <a:pt x="493" y="1203"/>
                  </a:lnTo>
                  <a:lnTo>
                    <a:pt x="506" y="1193"/>
                  </a:lnTo>
                  <a:lnTo>
                    <a:pt x="512" y="1190"/>
                  </a:lnTo>
                  <a:lnTo>
                    <a:pt x="519" y="1188"/>
                  </a:lnTo>
                  <a:lnTo>
                    <a:pt x="528" y="1184"/>
                  </a:lnTo>
                  <a:lnTo>
                    <a:pt x="538" y="1182"/>
                  </a:lnTo>
                  <a:lnTo>
                    <a:pt x="541" y="1184"/>
                  </a:lnTo>
                  <a:lnTo>
                    <a:pt x="541" y="1190"/>
                  </a:lnTo>
                  <a:lnTo>
                    <a:pt x="539" y="1193"/>
                  </a:lnTo>
                  <a:lnTo>
                    <a:pt x="536" y="1201"/>
                  </a:lnTo>
                  <a:lnTo>
                    <a:pt x="528" y="1214"/>
                  </a:lnTo>
                  <a:lnTo>
                    <a:pt x="523" y="1221"/>
                  </a:lnTo>
                  <a:close/>
                  <a:moveTo>
                    <a:pt x="331" y="726"/>
                  </a:moveTo>
                  <a:lnTo>
                    <a:pt x="336" y="720"/>
                  </a:lnTo>
                  <a:lnTo>
                    <a:pt x="340" y="713"/>
                  </a:lnTo>
                  <a:lnTo>
                    <a:pt x="344" y="713"/>
                  </a:lnTo>
                  <a:lnTo>
                    <a:pt x="349" y="713"/>
                  </a:lnTo>
                  <a:lnTo>
                    <a:pt x="349" y="707"/>
                  </a:lnTo>
                  <a:lnTo>
                    <a:pt x="349" y="702"/>
                  </a:lnTo>
                  <a:lnTo>
                    <a:pt x="344" y="700"/>
                  </a:lnTo>
                  <a:lnTo>
                    <a:pt x="342" y="700"/>
                  </a:lnTo>
                  <a:lnTo>
                    <a:pt x="338" y="700"/>
                  </a:lnTo>
                  <a:lnTo>
                    <a:pt x="336" y="702"/>
                  </a:lnTo>
                  <a:lnTo>
                    <a:pt x="332" y="709"/>
                  </a:lnTo>
                  <a:lnTo>
                    <a:pt x="332" y="718"/>
                  </a:lnTo>
                  <a:lnTo>
                    <a:pt x="331" y="718"/>
                  </a:lnTo>
                  <a:lnTo>
                    <a:pt x="329" y="720"/>
                  </a:lnTo>
                  <a:lnTo>
                    <a:pt x="329" y="722"/>
                  </a:lnTo>
                  <a:lnTo>
                    <a:pt x="331" y="726"/>
                  </a:lnTo>
                  <a:close/>
                  <a:moveTo>
                    <a:pt x="362" y="682"/>
                  </a:moveTo>
                  <a:lnTo>
                    <a:pt x="369" y="683"/>
                  </a:lnTo>
                  <a:lnTo>
                    <a:pt x="375" y="685"/>
                  </a:lnTo>
                  <a:lnTo>
                    <a:pt x="382" y="682"/>
                  </a:lnTo>
                  <a:lnTo>
                    <a:pt x="390" y="678"/>
                  </a:lnTo>
                  <a:lnTo>
                    <a:pt x="390" y="682"/>
                  </a:lnTo>
                  <a:lnTo>
                    <a:pt x="390" y="685"/>
                  </a:lnTo>
                  <a:lnTo>
                    <a:pt x="388" y="689"/>
                  </a:lnTo>
                  <a:lnTo>
                    <a:pt x="384" y="694"/>
                  </a:lnTo>
                  <a:lnTo>
                    <a:pt x="386" y="700"/>
                  </a:lnTo>
                  <a:lnTo>
                    <a:pt x="388" y="707"/>
                  </a:lnTo>
                  <a:lnTo>
                    <a:pt x="388" y="711"/>
                  </a:lnTo>
                  <a:lnTo>
                    <a:pt x="388" y="715"/>
                  </a:lnTo>
                  <a:lnTo>
                    <a:pt x="388" y="717"/>
                  </a:lnTo>
                  <a:lnTo>
                    <a:pt x="386" y="717"/>
                  </a:lnTo>
                  <a:lnTo>
                    <a:pt x="377" y="713"/>
                  </a:lnTo>
                  <a:lnTo>
                    <a:pt x="369" y="709"/>
                  </a:lnTo>
                  <a:lnTo>
                    <a:pt x="366" y="709"/>
                  </a:lnTo>
                  <a:lnTo>
                    <a:pt x="360" y="711"/>
                  </a:lnTo>
                  <a:lnTo>
                    <a:pt x="358" y="709"/>
                  </a:lnTo>
                  <a:lnTo>
                    <a:pt x="358" y="706"/>
                  </a:lnTo>
                  <a:lnTo>
                    <a:pt x="360" y="704"/>
                  </a:lnTo>
                  <a:lnTo>
                    <a:pt x="360" y="691"/>
                  </a:lnTo>
                  <a:lnTo>
                    <a:pt x="362" y="682"/>
                  </a:lnTo>
                  <a:close/>
                  <a:moveTo>
                    <a:pt x="388" y="728"/>
                  </a:moveTo>
                  <a:lnTo>
                    <a:pt x="388" y="730"/>
                  </a:lnTo>
                  <a:lnTo>
                    <a:pt x="390" y="731"/>
                  </a:lnTo>
                  <a:lnTo>
                    <a:pt x="388" y="735"/>
                  </a:lnTo>
                  <a:lnTo>
                    <a:pt x="386" y="735"/>
                  </a:lnTo>
                  <a:lnTo>
                    <a:pt x="386" y="731"/>
                  </a:lnTo>
                  <a:lnTo>
                    <a:pt x="386" y="730"/>
                  </a:lnTo>
                  <a:lnTo>
                    <a:pt x="388" y="728"/>
                  </a:lnTo>
                  <a:close/>
                  <a:moveTo>
                    <a:pt x="401" y="728"/>
                  </a:moveTo>
                  <a:lnTo>
                    <a:pt x="403" y="728"/>
                  </a:lnTo>
                  <a:lnTo>
                    <a:pt x="405" y="730"/>
                  </a:lnTo>
                  <a:lnTo>
                    <a:pt x="403" y="730"/>
                  </a:lnTo>
                  <a:lnTo>
                    <a:pt x="401" y="731"/>
                  </a:lnTo>
                  <a:lnTo>
                    <a:pt x="397" y="730"/>
                  </a:lnTo>
                  <a:lnTo>
                    <a:pt x="397" y="728"/>
                  </a:lnTo>
                  <a:lnTo>
                    <a:pt x="401" y="728"/>
                  </a:lnTo>
                  <a:close/>
                  <a:moveTo>
                    <a:pt x="395" y="667"/>
                  </a:moveTo>
                  <a:lnTo>
                    <a:pt x="395" y="667"/>
                  </a:lnTo>
                  <a:lnTo>
                    <a:pt x="395" y="669"/>
                  </a:lnTo>
                  <a:lnTo>
                    <a:pt x="395" y="670"/>
                  </a:lnTo>
                  <a:lnTo>
                    <a:pt x="393" y="669"/>
                  </a:lnTo>
                  <a:lnTo>
                    <a:pt x="393" y="667"/>
                  </a:lnTo>
                  <a:lnTo>
                    <a:pt x="395" y="667"/>
                  </a:ln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8457407" y="4860996"/>
              <a:ext cx="1362227" cy="1023541"/>
            </a:xfrm>
            <a:custGeom>
              <a:avLst/>
              <a:gdLst>
                <a:gd name="T0" fmla="*/ 335431 w 789"/>
                <a:gd name="T1" fmla="*/ 561975 h 547"/>
                <a:gd name="T2" fmla="*/ 457007 w 789"/>
                <a:gd name="T3" fmla="*/ 542925 h 547"/>
                <a:gd name="T4" fmla="*/ 484837 w 789"/>
                <a:gd name="T5" fmla="*/ 527050 h 547"/>
                <a:gd name="T6" fmla="*/ 615202 w 789"/>
                <a:gd name="T7" fmla="*/ 595312 h 547"/>
                <a:gd name="T8" fmla="*/ 663539 w 789"/>
                <a:gd name="T9" fmla="*/ 654050 h 547"/>
                <a:gd name="T10" fmla="*/ 708946 w 789"/>
                <a:gd name="T11" fmla="*/ 703262 h 547"/>
                <a:gd name="T12" fmla="*/ 760213 w 789"/>
                <a:gd name="T13" fmla="*/ 761999 h 547"/>
                <a:gd name="T14" fmla="*/ 830522 w 789"/>
                <a:gd name="T15" fmla="*/ 852487 h 547"/>
                <a:gd name="T16" fmla="*/ 919873 w 789"/>
                <a:gd name="T17" fmla="*/ 847725 h 547"/>
                <a:gd name="T18" fmla="*/ 1009223 w 789"/>
                <a:gd name="T19" fmla="*/ 852487 h 547"/>
                <a:gd name="T20" fmla="*/ 1091250 w 789"/>
                <a:gd name="T21" fmla="*/ 868362 h 547"/>
                <a:gd name="T22" fmla="*/ 1114687 w 789"/>
                <a:gd name="T23" fmla="*/ 785812 h 547"/>
                <a:gd name="T24" fmla="*/ 1123475 w 789"/>
                <a:gd name="T25" fmla="*/ 755649 h 547"/>
                <a:gd name="T26" fmla="*/ 1095645 w 789"/>
                <a:gd name="T27" fmla="*/ 682624 h 547"/>
                <a:gd name="T28" fmla="*/ 1006294 w 789"/>
                <a:gd name="T29" fmla="*/ 644525 h 547"/>
                <a:gd name="T30" fmla="*/ 985787 w 789"/>
                <a:gd name="T31" fmla="*/ 582612 h 547"/>
                <a:gd name="T32" fmla="*/ 993111 w 789"/>
                <a:gd name="T33" fmla="*/ 495300 h 547"/>
                <a:gd name="T34" fmla="*/ 1047307 w 789"/>
                <a:gd name="T35" fmla="*/ 427037 h 547"/>
                <a:gd name="T36" fmla="*/ 1088321 w 789"/>
                <a:gd name="T37" fmla="*/ 350837 h 547"/>
                <a:gd name="T38" fmla="*/ 1056096 w 789"/>
                <a:gd name="T39" fmla="*/ 319087 h 547"/>
                <a:gd name="T40" fmla="*/ 1104433 w 789"/>
                <a:gd name="T41" fmla="*/ 298450 h 547"/>
                <a:gd name="T42" fmla="*/ 1155700 w 789"/>
                <a:gd name="T43" fmla="*/ 274637 h 547"/>
                <a:gd name="T44" fmla="*/ 1145447 w 789"/>
                <a:gd name="T45" fmla="*/ 236537 h 547"/>
                <a:gd name="T46" fmla="*/ 1120546 w 789"/>
                <a:gd name="T47" fmla="*/ 173037 h 547"/>
                <a:gd name="T48" fmla="*/ 1085391 w 789"/>
                <a:gd name="T49" fmla="*/ 157162 h 547"/>
                <a:gd name="T50" fmla="*/ 1039984 w 789"/>
                <a:gd name="T51" fmla="*/ 193675 h 547"/>
                <a:gd name="T52" fmla="*/ 955027 w 789"/>
                <a:gd name="T53" fmla="*/ 273050 h 547"/>
                <a:gd name="T54" fmla="*/ 944774 w 789"/>
                <a:gd name="T55" fmla="*/ 307975 h 547"/>
                <a:gd name="T56" fmla="*/ 906690 w 789"/>
                <a:gd name="T57" fmla="*/ 315912 h 547"/>
                <a:gd name="T58" fmla="*/ 899366 w 789"/>
                <a:gd name="T59" fmla="*/ 269875 h 547"/>
                <a:gd name="T60" fmla="*/ 845170 w 789"/>
                <a:gd name="T61" fmla="*/ 254000 h 547"/>
                <a:gd name="T62" fmla="*/ 807086 w 789"/>
                <a:gd name="T63" fmla="*/ 254000 h 547"/>
                <a:gd name="T64" fmla="*/ 804156 w 789"/>
                <a:gd name="T65" fmla="*/ 219075 h 547"/>
                <a:gd name="T66" fmla="*/ 830522 w 789"/>
                <a:gd name="T67" fmla="*/ 117475 h 547"/>
                <a:gd name="T68" fmla="*/ 864212 w 789"/>
                <a:gd name="T69" fmla="*/ 55562 h 547"/>
                <a:gd name="T70" fmla="*/ 874465 w 789"/>
                <a:gd name="T71" fmla="*/ 20637 h 547"/>
                <a:gd name="T72" fmla="*/ 871536 w 789"/>
                <a:gd name="T73" fmla="*/ 3175 h 547"/>
                <a:gd name="T74" fmla="*/ 766072 w 789"/>
                <a:gd name="T75" fmla="*/ 25400 h 547"/>
                <a:gd name="T76" fmla="*/ 682581 w 789"/>
                <a:gd name="T77" fmla="*/ 66675 h 547"/>
                <a:gd name="T78" fmla="*/ 638638 w 789"/>
                <a:gd name="T79" fmla="*/ 134937 h 547"/>
                <a:gd name="T80" fmla="*/ 539034 w 789"/>
                <a:gd name="T81" fmla="*/ 155575 h 547"/>
                <a:gd name="T82" fmla="*/ 481908 w 789"/>
                <a:gd name="T83" fmla="*/ 180975 h 547"/>
                <a:gd name="T84" fmla="*/ 341290 w 789"/>
                <a:gd name="T85" fmla="*/ 201612 h 547"/>
                <a:gd name="T86" fmla="*/ 300277 w 789"/>
                <a:gd name="T87" fmla="*/ 173037 h 547"/>
                <a:gd name="T88" fmla="*/ 184560 w 789"/>
                <a:gd name="T89" fmla="*/ 169862 h 547"/>
                <a:gd name="T90" fmla="*/ 73238 w 789"/>
                <a:gd name="T91" fmla="*/ 146050 h 547"/>
                <a:gd name="T92" fmla="*/ 2930 w 789"/>
                <a:gd name="T93" fmla="*/ 187325 h 547"/>
                <a:gd name="T94" fmla="*/ 57126 w 789"/>
                <a:gd name="T95" fmla="*/ 242887 h 547"/>
                <a:gd name="T96" fmla="*/ 51267 w 789"/>
                <a:gd name="T97" fmla="*/ 277812 h 547"/>
                <a:gd name="T98" fmla="*/ 92280 w 789"/>
                <a:gd name="T99" fmla="*/ 257175 h 547"/>
                <a:gd name="T100" fmla="*/ 130364 w 789"/>
                <a:gd name="T101" fmla="*/ 266700 h 547"/>
                <a:gd name="T102" fmla="*/ 140617 w 789"/>
                <a:gd name="T103" fmla="*/ 315912 h 547"/>
                <a:gd name="T104" fmla="*/ 187490 w 789"/>
                <a:gd name="T105" fmla="*/ 301625 h 547"/>
                <a:gd name="T106" fmla="*/ 187490 w 789"/>
                <a:gd name="T107" fmla="*/ 384175 h 547"/>
                <a:gd name="T108" fmla="*/ 222644 w 789"/>
                <a:gd name="T109" fmla="*/ 409575 h 547"/>
                <a:gd name="T110" fmla="*/ 216785 w 789"/>
                <a:gd name="T111" fmla="*/ 471487 h 547"/>
                <a:gd name="T112" fmla="*/ 260728 w 789"/>
                <a:gd name="T113" fmla="*/ 519112 h 54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9"/>
                <a:gd name="T172" fmla="*/ 0 h 547"/>
                <a:gd name="T173" fmla="*/ 789 w 789"/>
                <a:gd name="T174" fmla="*/ 547 h 54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9" h="547">
                  <a:moveTo>
                    <a:pt x="192" y="360"/>
                  </a:moveTo>
                  <a:lnTo>
                    <a:pt x="194" y="358"/>
                  </a:lnTo>
                  <a:lnTo>
                    <a:pt x="196" y="358"/>
                  </a:lnTo>
                  <a:lnTo>
                    <a:pt x="211" y="356"/>
                  </a:lnTo>
                  <a:lnTo>
                    <a:pt x="229" y="354"/>
                  </a:lnTo>
                  <a:lnTo>
                    <a:pt x="244" y="342"/>
                  </a:lnTo>
                  <a:lnTo>
                    <a:pt x="259" y="332"/>
                  </a:lnTo>
                  <a:lnTo>
                    <a:pt x="279" y="334"/>
                  </a:lnTo>
                  <a:lnTo>
                    <a:pt x="299" y="340"/>
                  </a:lnTo>
                  <a:lnTo>
                    <a:pt x="312" y="342"/>
                  </a:lnTo>
                  <a:lnTo>
                    <a:pt x="322" y="343"/>
                  </a:lnTo>
                  <a:lnTo>
                    <a:pt x="324" y="342"/>
                  </a:lnTo>
                  <a:lnTo>
                    <a:pt x="327" y="340"/>
                  </a:lnTo>
                  <a:lnTo>
                    <a:pt x="329" y="338"/>
                  </a:lnTo>
                  <a:lnTo>
                    <a:pt x="331" y="332"/>
                  </a:lnTo>
                  <a:lnTo>
                    <a:pt x="355" y="336"/>
                  </a:lnTo>
                  <a:lnTo>
                    <a:pt x="375" y="336"/>
                  </a:lnTo>
                  <a:lnTo>
                    <a:pt x="392" y="351"/>
                  </a:lnTo>
                  <a:lnTo>
                    <a:pt x="414" y="366"/>
                  </a:lnTo>
                  <a:lnTo>
                    <a:pt x="420" y="375"/>
                  </a:lnTo>
                  <a:lnTo>
                    <a:pt x="425" y="384"/>
                  </a:lnTo>
                  <a:lnTo>
                    <a:pt x="434" y="386"/>
                  </a:lnTo>
                  <a:lnTo>
                    <a:pt x="442" y="390"/>
                  </a:lnTo>
                  <a:lnTo>
                    <a:pt x="447" y="401"/>
                  </a:lnTo>
                  <a:lnTo>
                    <a:pt x="453" y="412"/>
                  </a:lnTo>
                  <a:lnTo>
                    <a:pt x="458" y="415"/>
                  </a:lnTo>
                  <a:lnTo>
                    <a:pt x="464" y="423"/>
                  </a:lnTo>
                  <a:lnTo>
                    <a:pt x="469" y="430"/>
                  </a:lnTo>
                  <a:lnTo>
                    <a:pt x="471" y="439"/>
                  </a:lnTo>
                  <a:lnTo>
                    <a:pt x="484" y="443"/>
                  </a:lnTo>
                  <a:lnTo>
                    <a:pt x="492" y="445"/>
                  </a:lnTo>
                  <a:lnTo>
                    <a:pt x="495" y="452"/>
                  </a:lnTo>
                  <a:lnTo>
                    <a:pt x="501" y="467"/>
                  </a:lnTo>
                  <a:lnTo>
                    <a:pt x="514" y="476"/>
                  </a:lnTo>
                  <a:lnTo>
                    <a:pt x="519" y="480"/>
                  </a:lnTo>
                  <a:lnTo>
                    <a:pt x="521" y="488"/>
                  </a:lnTo>
                  <a:lnTo>
                    <a:pt x="521" y="500"/>
                  </a:lnTo>
                  <a:lnTo>
                    <a:pt x="536" y="515"/>
                  </a:lnTo>
                  <a:lnTo>
                    <a:pt x="553" y="526"/>
                  </a:lnTo>
                  <a:lnTo>
                    <a:pt x="567" y="537"/>
                  </a:lnTo>
                  <a:lnTo>
                    <a:pt x="580" y="543"/>
                  </a:lnTo>
                  <a:lnTo>
                    <a:pt x="595" y="545"/>
                  </a:lnTo>
                  <a:lnTo>
                    <a:pt x="608" y="545"/>
                  </a:lnTo>
                  <a:lnTo>
                    <a:pt x="617" y="541"/>
                  </a:lnTo>
                  <a:lnTo>
                    <a:pt x="628" y="534"/>
                  </a:lnTo>
                  <a:lnTo>
                    <a:pt x="641" y="536"/>
                  </a:lnTo>
                  <a:lnTo>
                    <a:pt x="654" y="537"/>
                  </a:lnTo>
                  <a:lnTo>
                    <a:pt x="665" y="532"/>
                  </a:lnTo>
                  <a:lnTo>
                    <a:pt x="678" y="530"/>
                  </a:lnTo>
                  <a:lnTo>
                    <a:pt x="689" y="537"/>
                  </a:lnTo>
                  <a:lnTo>
                    <a:pt x="700" y="543"/>
                  </a:lnTo>
                  <a:lnTo>
                    <a:pt x="726" y="543"/>
                  </a:lnTo>
                  <a:lnTo>
                    <a:pt x="745" y="545"/>
                  </a:lnTo>
                  <a:lnTo>
                    <a:pt x="745" y="547"/>
                  </a:lnTo>
                  <a:lnTo>
                    <a:pt x="750" y="539"/>
                  </a:lnTo>
                  <a:lnTo>
                    <a:pt x="754" y="532"/>
                  </a:lnTo>
                  <a:lnTo>
                    <a:pt x="756" y="524"/>
                  </a:lnTo>
                  <a:lnTo>
                    <a:pt x="758" y="515"/>
                  </a:lnTo>
                  <a:lnTo>
                    <a:pt x="761" y="495"/>
                  </a:lnTo>
                  <a:lnTo>
                    <a:pt x="767" y="476"/>
                  </a:lnTo>
                  <a:lnTo>
                    <a:pt x="759" y="471"/>
                  </a:lnTo>
                  <a:lnTo>
                    <a:pt x="756" y="463"/>
                  </a:lnTo>
                  <a:lnTo>
                    <a:pt x="752" y="454"/>
                  </a:lnTo>
                  <a:lnTo>
                    <a:pt x="750" y="445"/>
                  </a:lnTo>
                  <a:lnTo>
                    <a:pt x="748" y="430"/>
                  </a:lnTo>
                  <a:lnTo>
                    <a:pt x="747" y="421"/>
                  </a:lnTo>
                  <a:lnTo>
                    <a:pt x="723" y="417"/>
                  </a:lnTo>
                  <a:lnTo>
                    <a:pt x="704" y="414"/>
                  </a:lnTo>
                  <a:lnTo>
                    <a:pt x="695" y="410"/>
                  </a:lnTo>
                  <a:lnTo>
                    <a:pt x="687" y="406"/>
                  </a:lnTo>
                  <a:lnTo>
                    <a:pt x="680" y="401"/>
                  </a:lnTo>
                  <a:lnTo>
                    <a:pt x="671" y="393"/>
                  </a:lnTo>
                  <a:lnTo>
                    <a:pt x="669" y="384"/>
                  </a:lnTo>
                  <a:lnTo>
                    <a:pt x="671" y="375"/>
                  </a:lnTo>
                  <a:lnTo>
                    <a:pt x="673" y="367"/>
                  </a:lnTo>
                  <a:lnTo>
                    <a:pt x="676" y="362"/>
                  </a:lnTo>
                  <a:lnTo>
                    <a:pt x="684" y="351"/>
                  </a:lnTo>
                  <a:lnTo>
                    <a:pt x="691" y="338"/>
                  </a:lnTo>
                  <a:lnTo>
                    <a:pt x="684" y="325"/>
                  </a:lnTo>
                  <a:lnTo>
                    <a:pt x="678" y="312"/>
                  </a:lnTo>
                  <a:lnTo>
                    <a:pt x="693" y="303"/>
                  </a:lnTo>
                  <a:lnTo>
                    <a:pt x="710" y="295"/>
                  </a:lnTo>
                  <a:lnTo>
                    <a:pt x="711" y="286"/>
                  </a:lnTo>
                  <a:lnTo>
                    <a:pt x="713" y="279"/>
                  </a:lnTo>
                  <a:lnTo>
                    <a:pt x="715" y="269"/>
                  </a:lnTo>
                  <a:lnTo>
                    <a:pt x="721" y="258"/>
                  </a:lnTo>
                  <a:lnTo>
                    <a:pt x="739" y="238"/>
                  </a:lnTo>
                  <a:lnTo>
                    <a:pt x="748" y="229"/>
                  </a:lnTo>
                  <a:lnTo>
                    <a:pt x="747" y="225"/>
                  </a:lnTo>
                  <a:lnTo>
                    <a:pt x="743" y="221"/>
                  </a:lnTo>
                  <a:lnTo>
                    <a:pt x="739" y="218"/>
                  </a:lnTo>
                  <a:lnTo>
                    <a:pt x="734" y="214"/>
                  </a:lnTo>
                  <a:lnTo>
                    <a:pt x="728" y="210"/>
                  </a:lnTo>
                  <a:lnTo>
                    <a:pt x="724" y="207"/>
                  </a:lnTo>
                  <a:lnTo>
                    <a:pt x="721" y="201"/>
                  </a:lnTo>
                  <a:lnTo>
                    <a:pt x="721" y="196"/>
                  </a:lnTo>
                  <a:lnTo>
                    <a:pt x="724" y="194"/>
                  </a:lnTo>
                  <a:lnTo>
                    <a:pt x="732" y="192"/>
                  </a:lnTo>
                  <a:lnTo>
                    <a:pt x="743" y="190"/>
                  </a:lnTo>
                  <a:lnTo>
                    <a:pt x="754" y="188"/>
                  </a:lnTo>
                  <a:lnTo>
                    <a:pt x="767" y="184"/>
                  </a:lnTo>
                  <a:lnTo>
                    <a:pt x="778" y="181"/>
                  </a:lnTo>
                  <a:lnTo>
                    <a:pt x="782" y="179"/>
                  </a:lnTo>
                  <a:lnTo>
                    <a:pt x="785" y="177"/>
                  </a:lnTo>
                  <a:lnTo>
                    <a:pt x="789" y="173"/>
                  </a:lnTo>
                  <a:lnTo>
                    <a:pt x="789" y="170"/>
                  </a:lnTo>
                  <a:lnTo>
                    <a:pt x="789" y="162"/>
                  </a:lnTo>
                  <a:lnTo>
                    <a:pt x="787" y="157"/>
                  </a:lnTo>
                  <a:lnTo>
                    <a:pt x="785" y="153"/>
                  </a:lnTo>
                  <a:lnTo>
                    <a:pt x="782" y="149"/>
                  </a:lnTo>
                  <a:lnTo>
                    <a:pt x="774" y="146"/>
                  </a:lnTo>
                  <a:lnTo>
                    <a:pt x="769" y="140"/>
                  </a:lnTo>
                  <a:lnTo>
                    <a:pt x="769" y="127"/>
                  </a:lnTo>
                  <a:lnTo>
                    <a:pt x="767" y="114"/>
                  </a:lnTo>
                  <a:lnTo>
                    <a:pt x="765" y="109"/>
                  </a:lnTo>
                  <a:lnTo>
                    <a:pt x="763" y="103"/>
                  </a:lnTo>
                  <a:lnTo>
                    <a:pt x="759" y="99"/>
                  </a:lnTo>
                  <a:lnTo>
                    <a:pt x="754" y="98"/>
                  </a:lnTo>
                  <a:lnTo>
                    <a:pt x="747" y="98"/>
                  </a:lnTo>
                  <a:lnTo>
                    <a:pt x="741" y="99"/>
                  </a:lnTo>
                  <a:lnTo>
                    <a:pt x="737" y="101"/>
                  </a:lnTo>
                  <a:lnTo>
                    <a:pt x="734" y="105"/>
                  </a:lnTo>
                  <a:lnTo>
                    <a:pt x="726" y="114"/>
                  </a:lnTo>
                  <a:lnTo>
                    <a:pt x="721" y="122"/>
                  </a:lnTo>
                  <a:lnTo>
                    <a:pt x="710" y="122"/>
                  </a:lnTo>
                  <a:lnTo>
                    <a:pt x="695" y="123"/>
                  </a:lnTo>
                  <a:lnTo>
                    <a:pt x="684" y="144"/>
                  </a:lnTo>
                  <a:lnTo>
                    <a:pt x="676" y="164"/>
                  </a:lnTo>
                  <a:lnTo>
                    <a:pt x="663" y="170"/>
                  </a:lnTo>
                  <a:lnTo>
                    <a:pt x="652" y="172"/>
                  </a:lnTo>
                  <a:lnTo>
                    <a:pt x="649" y="175"/>
                  </a:lnTo>
                  <a:lnTo>
                    <a:pt x="647" y="179"/>
                  </a:lnTo>
                  <a:lnTo>
                    <a:pt x="647" y="184"/>
                  </a:lnTo>
                  <a:lnTo>
                    <a:pt x="647" y="188"/>
                  </a:lnTo>
                  <a:lnTo>
                    <a:pt x="645" y="194"/>
                  </a:lnTo>
                  <a:lnTo>
                    <a:pt x="643" y="197"/>
                  </a:lnTo>
                  <a:lnTo>
                    <a:pt x="639" y="201"/>
                  </a:lnTo>
                  <a:lnTo>
                    <a:pt x="632" y="201"/>
                  </a:lnTo>
                  <a:lnTo>
                    <a:pt x="625" y="201"/>
                  </a:lnTo>
                  <a:lnTo>
                    <a:pt x="619" y="199"/>
                  </a:lnTo>
                  <a:lnTo>
                    <a:pt x="617" y="196"/>
                  </a:lnTo>
                  <a:lnTo>
                    <a:pt x="615" y="190"/>
                  </a:lnTo>
                  <a:lnTo>
                    <a:pt x="615" y="184"/>
                  </a:lnTo>
                  <a:lnTo>
                    <a:pt x="615" y="177"/>
                  </a:lnTo>
                  <a:lnTo>
                    <a:pt x="614" y="170"/>
                  </a:lnTo>
                  <a:lnTo>
                    <a:pt x="612" y="164"/>
                  </a:lnTo>
                  <a:lnTo>
                    <a:pt x="602" y="159"/>
                  </a:lnTo>
                  <a:lnTo>
                    <a:pt x="593" y="159"/>
                  </a:lnTo>
                  <a:lnTo>
                    <a:pt x="584" y="159"/>
                  </a:lnTo>
                  <a:lnTo>
                    <a:pt x="577" y="160"/>
                  </a:lnTo>
                  <a:lnTo>
                    <a:pt x="567" y="164"/>
                  </a:lnTo>
                  <a:lnTo>
                    <a:pt x="560" y="164"/>
                  </a:lnTo>
                  <a:lnTo>
                    <a:pt x="556" y="164"/>
                  </a:lnTo>
                  <a:lnTo>
                    <a:pt x="553" y="162"/>
                  </a:lnTo>
                  <a:lnTo>
                    <a:pt x="551" y="160"/>
                  </a:lnTo>
                  <a:lnTo>
                    <a:pt x="547" y="157"/>
                  </a:lnTo>
                  <a:lnTo>
                    <a:pt x="545" y="151"/>
                  </a:lnTo>
                  <a:lnTo>
                    <a:pt x="545" y="146"/>
                  </a:lnTo>
                  <a:lnTo>
                    <a:pt x="547" y="142"/>
                  </a:lnTo>
                  <a:lnTo>
                    <a:pt x="549" y="138"/>
                  </a:lnTo>
                  <a:lnTo>
                    <a:pt x="554" y="129"/>
                  </a:lnTo>
                  <a:lnTo>
                    <a:pt x="560" y="120"/>
                  </a:lnTo>
                  <a:lnTo>
                    <a:pt x="560" y="101"/>
                  </a:lnTo>
                  <a:lnTo>
                    <a:pt x="560" y="85"/>
                  </a:lnTo>
                  <a:lnTo>
                    <a:pt x="567" y="74"/>
                  </a:lnTo>
                  <a:lnTo>
                    <a:pt x="580" y="61"/>
                  </a:lnTo>
                  <a:lnTo>
                    <a:pt x="582" y="50"/>
                  </a:lnTo>
                  <a:lnTo>
                    <a:pt x="584" y="42"/>
                  </a:lnTo>
                  <a:lnTo>
                    <a:pt x="588" y="38"/>
                  </a:lnTo>
                  <a:lnTo>
                    <a:pt x="590" y="35"/>
                  </a:lnTo>
                  <a:lnTo>
                    <a:pt x="595" y="33"/>
                  </a:lnTo>
                  <a:lnTo>
                    <a:pt x="599" y="29"/>
                  </a:lnTo>
                  <a:lnTo>
                    <a:pt x="597" y="24"/>
                  </a:lnTo>
                  <a:lnTo>
                    <a:pt x="595" y="18"/>
                  </a:lnTo>
                  <a:lnTo>
                    <a:pt x="597" y="13"/>
                  </a:lnTo>
                  <a:lnTo>
                    <a:pt x="599" y="9"/>
                  </a:lnTo>
                  <a:lnTo>
                    <a:pt x="599" y="7"/>
                  </a:lnTo>
                  <a:lnTo>
                    <a:pt x="599" y="5"/>
                  </a:lnTo>
                  <a:lnTo>
                    <a:pt x="597" y="3"/>
                  </a:lnTo>
                  <a:lnTo>
                    <a:pt x="595" y="2"/>
                  </a:lnTo>
                  <a:lnTo>
                    <a:pt x="588" y="0"/>
                  </a:lnTo>
                  <a:lnTo>
                    <a:pt x="577" y="0"/>
                  </a:lnTo>
                  <a:lnTo>
                    <a:pt x="562" y="3"/>
                  </a:lnTo>
                  <a:lnTo>
                    <a:pt x="549" y="7"/>
                  </a:lnTo>
                  <a:lnTo>
                    <a:pt x="523" y="16"/>
                  </a:lnTo>
                  <a:lnTo>
                    <a:pt x="510" y="22"/>
                  </a:lnTo>
                  <a:lnTo>
                    <a:pt x="488" y="31"/>
                  </a:lnTo>
                  <a:lnTo>
                    <a:pt x="466" y="42"/>
                  </a:lnTo>
                  <a:lnTo>
                    <a:pt x="447" y="51"/>
                  </a:lnTo>
                  <a:lnTo>
                    <a:pt x="442" y="59"/>
                  </a:lnTo>
                  <a:lnTo>
                    <a:pt x="445" y="70"/>
                  </a:lnTo>
                  <a:lnTo>
                    <a:pt x="445" y="81"/>
                  </a:lnTo>
                  <a:lnTo>
                    <a:pt x="436" y="85"/>
                  </a:lnTo>
                  <a:lnTo>
                    <a:pt x="427" y="85"/>
                  </a:lnTo>
                  <a:lnTo>
                    <a:pt x="416" y="83"/>
                  </a:lnTo>
                  <a:lnTo>
                    <a:pt x="401" y="83"/>
                  </a:lnTo>
                  <a:lnTo>
                    <a:pt x="386" y="90"/>
                  </a:lnTo>
                  <a:lnTo>
                    <a:pt x="368" y="98"/>
                  </a:lnTo>
                  <a:lnTo>
                    <a:pt x="357" y="96"/>
                  </a:lnTo>
                  <a:lnTo>
                    <a:pt x="348" y="98"/>
                  </a:lnTo>
                  <a:lnTo>
                    <a:pt x="342" y="99"/>
                  </a:lnTo>
                  <a:lnTo>
                    <a:pt x="336" y="103"/>
                  </a:lnTo>
                  <a:lnTo>
                    <a:pt x="329" y="114"/>
                  </a:lnTo>
                  <a:lnTo>
                    <a:pt x="316" y="123"/>
                  </a:lnTo>
                  <a:lnTo>
                    <a:pt x="298" y="118"/>
                  </a:lnTo>
                  <a:lnTo>
                    <a:pt x="279" y="112"/>
                  </a:lnTo>
                  <a:lnTo>
                    <a:pt x="255" y="120"/>
                  </a:lnTo>
                  <a:lnTo>
                    <a:pt x="233" y="127"/>
                  </a:lnTo>
                  <a:lnTo>
                    <a:pt x="227" y="125"/>
                  </a:lnTo>
                  <a:lnTo>
                    <a:pt x="222" y="123"/>
                  </a:lnTo>
                  <a:lnTo>
                    <a:pt x="218" y="118"/>
                  </a:lnTo>
                  <a:lnTo>
                    <a:pt x="211" y="114"/>
                  </a:lnTo>
                  <a:lnTo>
                    <a:pt x="205" y="109"/>
                  </a:lnTo>
                  <a:lnTo>
                    <a:pt x="196" y="105"/>
                  </a:lnTo>
                  <a:lnTo>
                    <a:pt x="187" y="101"/>
                  </a:lnTo>
                  <a:lnTo>
                    <a:pt x="172" y="101"/>
                  </a:lnTo>
                  <a:lnTo>
                    <a:pt x="146" y="105"/>
                  </a:lnTo>
                  <a:lnTo>
                    <a:pt x="126" y="107"/>
                  </a:lnTo>
                  <a:lnTo>
                    <a:pt x="113" y="99"/>
                  </a:lnTo>
                  <a:lnTo>
                    <a:pt x="100" y="92"/>
                  </a:lnTo>
                  <a:lnTo>
                    <a:pt x="76" y="88"/>
                  </a:lnTo>
                  <a:lnTo>
                    <a:pt x="65" y="85"/>
                  </a:lnTo>
                  <a:lnTo>
                    <a:pt x="50" y="92"/>
                  </a:lnTo>
                  <a:lnTo>
                    <a:pt x="39" y="96"/>
                  </a:lnTo>
                  <a:lnTo>
                    <a:pt x="26" y="98"/>
                  </a:lnTo>
                  <a:lnTo>
                    <a:pt x="9" y="99"/>
                  </a:lnTo>
                  <a:lnTo>
                    <a:pt x="6" y="109"/>
                  </a:lnTo>
                  <a:lnTo>
                    <a:pt x="2" y="118"/>
                  </a:lnTo>
                  <a:lnTo>
                    <a:pt x="0" y="123"/>
                  </a:lnTo>
                  <a:lnTo>
                    <a:pt x="2" y="129"/>
                  </a:lnTo>
                  <a:lnTo>
                    <a:pt x="19" y="136"/>
                  </a:lnTo>
                  <a:lnTo>
                    <a:pt x="39" y="146"/>
                  </a:lnTo>
                  <a:lnTo>
                    <a:pt x="39" y="153"/>
                  </a:lnTo>
                  <a:lnTo>
                    <a:pt x="35" y="160"/>
                  </a:lnTo>
                  <a:lnTo>
                    <a:pt x="33" y="164"/>
                  </a:lnTo>
                  <a:lnTo>
                    <a:pt x="32" y="168"/>
                  </a:lnTo>
                  <a:lnTo>
                    <a:pt x="33" y="172"/>
                  </a:lnTo>
                  <a:lnTo>
                    <a:pt x="35" y="175"/>
                  </a:lnTo>
                  <a:lnTo>
                    <a:pt x="43" y="177"/>
                  </a:lnTo>
                  <a:lnTo>
                    <a:pt x="48" y="177"/>
                  </a:lnTo>
                  <a:lnTo>
                    <a:pt x="54" y="173"/>
                  </a:lnTo>
                  <a:lnTo>
                    <a:pt x="59" y="168"/>
                  </a:lnTo>
                  <a:lnTo>
                    <a:pt x="63" y="162"/>
                  </a:lnTo>
                  <a:lnTo>
                    <a:pt x="70" y="159"/>
                  </a:lnTo>
                  <a:lnTo>
                    <a:pt x="76" y="157"/>
                  </a:lnTo>
                  <a:lnTo>
                    <a:pt x="82" y="159"/>
                  </a:lnTo>
                  <a:lnTo>
                    <a:pt x="87" y="162"/>
                  </a:lnTo>
                  <a:lnTo>
                    <a:pt x="89" y="168"/>
                  </a:lnTo>
                  <a:lnTo>
                    <a:pt x="89" y="175"/>
                  </a:lnTo>
                  <a:lnTo>
                    <a:pt x="91" y="183"/>
                  </a:lnTo>
                  <a:lnTo>
                    <a:pt x="91" y="190"/>
                  </a:lnTo>
                  <a:lnTo>
                    <a:pt x="93" y="196"/>
                  </a:lnTo>
                  <a:lnTo>
                    <a:pt x="96" y="199"/>
                  </a:lnTo>
                  <a:lnTo>
                    <a:pt x="102" y="201"/>
                  </a:lnTo>
                  <a:lnTo>
                    <a:pt x="111" y="194"/>
                  </a:lnTo>
                  <a:lnTo>
                    <a:pt x="118" y="184"/>
                  </a:lnTo>
                  <a:lnTo>
                    <a:pt x="124" y="186"/>
                  </a:lnTo>
                  <a:lnTo>
                    <a:pt x="128" y="190"/>
                  </a:lnTo>
                  <a:lnTo>
                    <a:pt x="130" y="194"/>
                  </a:lnTo>
                  <a:lnTo>
                    <a:pt x="133" y="197"/>
                  </a:lnTo>
                  <a:lnTo>
                    <a:pt x="135" y="208"/>
                  </a:lnTo>
                  <a:lnTo>
                    <a:pt x="135" y="221"/>
                  </a:lnTo>
                  <a:lnTo>
                    <a:pt x="128" y="242"/>
                  </a:lnTo>
                  <a:lnTo>
                    <a:pt x="124" y="258"/>
                  </a:lnTo>
                  <a:lnTo>
                    <a:pt x="131" y="258"/>
                  </a:lnTo>
                  <a:lnTo>
                    <a:pt x="141" y="257"/>
                  </a:lnTo>
                  <a:lnTo>
                    <a:pt x="146" y="257"/>
                  </a:lnTo>
                  <a:lnTo>
                    <a:pt x="152" y="258"/>
                  </a:lnTo>
                  <a:lnTo>
                    <a:pt x="157" y="262"/>
                  </a:lnTo>
                  <a:lnTo>
                    <a:pt x="161" y="271"/>
                  </a:lnTo>
                  <a:lnTo>
                    <a:pt x="157" y="281"/>
                  </a:lnTo>
                  <a:lnTo>
                    <a:pt x="152" y="292"/>
                  </a:lnTo>
                  <a:lnTo>
                    <a:pt x="148" y="297"/>
                  </a:lnTo>
                  <a:lnTo>
                    <a:pt x="146" y="303"/>
                  </a:lnTo>
                  <a:lnTo>
                    <a:pt x="146" y="308"/>
                  </a:lnTo>
                  <a:lnTo>
                    <a:pt x="148" y="316"/>
                  </a:lnTo>
                  <a:lnTo>
                    <a:pt x="161" y="323"/>
                  </a:lnTo>
                  <a:lnTo>
                    <a:pt x="178" y="327"/>
                  </a:lnTo>
                  <a:lnTo>
                    <a:pt x="192" y="360"/>
                  </a:ln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10266846" y="1827796"/>
              <a:ext cx="832681" cy="1798215"/>
            </a:xfrm>
            <a:custGeom>
              <a:avLst/>
              <a:gdLst>
                <a:gd name="T0" fmla="*/ 297525 w 482"/>
                <a:gd name="T1" fmla="*/ 649288 h 961"/>
                <a:gd name="T2" fmla="*/ 285800 w 482"/>
                <a:gd name="T3" fmla="*/ 636588 h 961"/>
                <a:gd name="T4" fmla="*/ 227174 w 482"/>
                <a:gd name="T5" fmla="*/ 574675 h 961"/>
                <a:gd name="T6" fmla="*/ 281403 w 482"/>
                <a:gd name="T7" fmla="*/ 477838 h 961"/>
                <a:gd name="T8" fmla="*/ 275540 w 482"/>
                <a:gd name="T9" fmla="*/ 536575 h 961"/>
                <a:gd name="T10" fmla="*/ 326838 w 482"/>
                <a:gd name="T11" fmla="*/ 609600 h 961"/>
                <a:gd name="T12" fmla="*/ 373738 w 482"/>
                <a:gd name="T13" fmla="*/ 671513 h 961"/>
                <a:gd name="T14" fmla="*/ 397188 w 482"/>
                <a:gd name="T15" fmla="*/ 687388 h 961"/>
                <a:gd name="T16" fmla="*/ 375204 w 482"/>
                <a:gd name="T17" fmla="*/ 806450 h 961"/>
                <a:gd name="T18" fmla="*/ 410379 w 482"/>
                <a:gd name="T19" fmla="*/ 974725 h 961"/>
                <a:gd name="T20" fmla="*/ 467539 w 482"/>
                <a:gd name="T21" fmla="*/ 1190625 h 961"/>
                <a:gd name="T22" fmla="*/ 422104 w 482"/>
                <a:gd name="T23" fmla="*/ 1276350 h 961"/>
                <a:gd name="T24" fmla="*/ 467539 w 482"/>
                <a:gd name="T25" fmla="*/ 1325563 h 961"/>
                <a:gd name="T26" fmla="*/ 480730 w 482"/>
                <a:gd name="T27" fmla="*/ 1381125 h 961"/>
                <a:gd name="T28" fmla="*/ 540821 w 482"/>
                <a:gd name="T29" fmla="*/ 1511300 h 961"/>
                <a:gd name="T30" fmla="*/ 611171 w 482"/>
                <a:gd name="T31" fmla="*/ 1481138 h 961"/>
                <a:gd name="T32" fmla="*/ 655141 w 482"/>
                <a:gd name="T33" fmla="*/ 1358900 h 961"/>
                <a:gd name="T34" fmla="*/ 600912 w 482"/>
                <a:gd name="T35" fmla="*/ 1352550 h 961"/>
                <a:gd name="T36" fmla="*/ 570134 w 482"/>
                <a:gd name="T37" fmla="*/ 1311275 h 961"/>
                <a:gd name="T38" fmla="*/ 636087 w 482"/>
                <a:gd name="T39" fmla="*/ 1265238 h 961"/>
                <a:gd name="T40" fmla="*/ 633156 w 482"/>
                <a:gd name="T41" fmla="*/ 1152525 h 961"/>
                <a:gd name="T42" fmla="*/ 624362 w 482"/>
                <a:gd name="T43" fmla="*/ 1068388 h 961"/>
                <a:gd name="T44" fmla="*/ 703507 w 482"/>
                <a:gd name="T45" fmla="*/ 974725 h 961"/>
                <a:gd name="T46" fmla="*/ 659538 w 482"/>
                <a:gd name="T47" fmla="*/ 950913 h 961"/>
                <a:gd name="T48" fmla="*/ 652209 w 482"/>
                <a:gd name="T49" fmla="*/ 989013 h 961"/>
                <a:gd name="T50" fmla="*/ 578927 w 482"/>
                <a:gd name="T51" fmla="*/ 923925 h 961"/>
                <a:gd name="T52" fmla="*/ 549615 w 482"/>
                <a:gd name="T53" fmla="*/ 841375 h 961"/>
                <a:gd name="T54" fmla="*/ 530561 w 482"/>
                <a:gd name="T55" fmla="*/ 812800 h 961"/>
                <a:gd name="T56" fmla="*/ 480730 w 482"/>
                <a:gd name="T57" fmla="*/ 742950 h 961"/>
                <a:gd name="T58" fmla="*/ 515905 w 482"/>
                <a:gd name="T59" fmla="*/ 695325 h 961"/>
                <a:gd name="T60" fmla="*/ 546683 w 482"/>
                <a:gd name="T61" fmla="*/ 674688 h 961"/>
                <a:gd name="T62" fmla="*/ 527630 w 482"/>
                <a:gd name="T63" fmla="*/ 612775 h 961"/>
                <a:gd name="T64" fmla="*/ 546683 w 482"/>
                <a:gd name="T65" fmla="*/ 595313 h 961"/>
                <a:gd name="T66" fmla="*/ 570134 w 482"/>
                <a:gd name="T67" fmla="*/ 498475 h 961"/>
                <a:gd name="T68" fmla="*/ 608240 w 482"/>
                <a:gd name="T69" fmla="*/ 398463 h 961"/>
                <a:gd name="T70" fmla="*/ 703507 w 482"/>
                <a:gd name="T71" fmla="*/ 373063 h 961"/>
                <a:gd name="T72" fmla="*/ 662469 w 482"/>
                <a:gd name="T73" fmla="*/ 269875 h 961"/>
                <a:gd name="T74" fmla="*/ 652209 w 482"/>
                <a:gd name="T75" fmla="*/ 203200 h 961"/>
                <a:gd name="T76" fmla="*/ 622897 w 482"/>
                <a:gd name="T77" fmla="*/ 155575 h 961"/>
                <a:gd name="T78" fmla="*/ 614103 w 482"/>
                <a:gd name="T79" fmla="*/ 88900 h 961"/>
                <a:gd name="T80" fmla="*/ 614103 w 482"/>
                <a:gd name="T81" fmla="*/ 30163 h 961"/>
                <a:gd name="T82" fmla="*/ 543752 w 482"/>
                <a:gd name="T83" fmla="*/ 3175 h 961"/>
                <a:gd name="T84" fmla="*/ 514439 w 482"/>
                <a:gd name="T85" fmla="*/ 82550 h 961"/>
                <a:gd name="T86" fmla="*/ 480730 w 482"/>
                <a:gd name="T87" fmla="*/ 185738 h 961"/>
                <a:gd name="T88" fmla="*/ 403051 w 482"/>
                <a:gd name="T89" fmla="*/ 211138 h 961"/>
                <a:gd name="T90" fmla="*/ 313647 w 482"/>
                <a:gd name="T91" fmla="*/ 263525 h 961"/>
                <a:gd name="T92" fmla="*/ 294593 w 482"/>
                <a:gd name="T93" fmla="*/ 152400 h 961"/>
                <a:gd name="T94" fmla="*/ 208121 w 482"/>
                <a:gd name="T95" fmla="*/ 166688 h 961"/>
                <a:gd name="T96" fmla="*/ 124579 w 482"/>
                <a:gd name="T97" fmla="*/ 214313 h 961"/>
                <a:gd name="T98" fmla="*/ 80610 w 482"/>
                <a:gd name="T99" fmla="*/ 282575 h 961"/>
                <a:gd name="T100" fmla="*/ 26382 w 482"/>
                <a:gd name="T101" fmla="*/ 317500 h 961"/>
                <a:gd name="T102" fmla="*/ 0 w 482"/>
                <a:gd name="T103" fmla="*/ 363538 h 961"/>
                <a:gd name="T104" fmla="*/ 32244 w 482"/>
                <a:gd name="T105" fmla="*/ 407988 h 961"/>
                <a:gd name="T106" fmla="*/ 39572 w 482"/>
                <a:gd name="T107" fmla="*/ 449263 h 961"/>
                <a:gd name="T108" fmla="*/ 109923 w 482"/>
                <a:gd name="T109" fmla="*/ 495300 h 961"/>
                <a:gd name="T110" fmla="*/ 140701 w 482"/>
                <a:gd name="T111" fmla="*/ 549275 h 961"/>
                <a:gd name="T112" fmla="*/ 215449 w 482"/>
                <a:gd name="T113" fmla="*/ 615950 h 961"/>
                <a:gd name="T114" fmla="*/ 622897 w 482"/>
                <a:gd name="T115" fmla="*/ 777875 h 961"/>
                <a:gd name="T116" fmla="*/ 614103 w 482"/>
                <a:gd name="T117" fmla="*/ 877888 h 961"/>
                <a:gd name="T118" fmla="*/ 589187 w 482"/>
                <a:gd name="T119" fmla="*/ 819150 h 961"/>
                <a:gd name="T120" fmla="*/ 608240 w 482"/>
                <a:gd name="T121" fmla="*/ 768350 h 9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2"/>
                <a:gd name="T184" fmla="*/ 0 h 961"/>
                <a:gd name="T185" fmla="*/ 482 w 482"/>
                <a:gd name="T186" fmla="*/ 961 h 9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2" h="961">
                  <a:moveTo>
                    <a:pt x="190" y="423"/>
                  </a:moveTo>
                  <a:lnTo>
                    <a:pt x="190" y="418"/>
                  </a:lnTo>
                  <a:lnTo>
                    <a:pt x="192" y="412"/>
                  </a:lnTo>
                  <a:lnTo>
                    <a:pt x="194" y="410"/>
                  </a:lnTo>
                  <a:lnTo>
                    <a:pt x="197" y="409"/>
                  </a:lnTo>
                  <a:lnTo>
                    <a:pt x="201" y="409"/>
                  </a:lnTo>
                  <a:lnTo>
                    <a:pt x="203" y="409"/>
                  </a:lnTo>
                  <a:lnTo>
                    <a:pt x="207" y="410"/>
                  </a:lnTo>
                  <a:lnTo>
                    <a:pt x="208" y="414"/>
                  </a:lnTo>
                  <a:lnTo>
                    <a:pt x="212" y="410"/>
                  </a:lnTo>
                  <a:lnTo>
                    <a:pt x="212" y="407"/>
                  </a:lnTo>
                  <a:lnTo>
                    <a:pt x="210" y="405"/>
                  </a:lnTo>
                  <a:lnTo>
                    <a:pt x="207" y="403"/>
                  </a:lnTo>
                  <a:lnTo>
                    <a:pt x="195" y="401"/>
                  </a:lnTo>
                  <a:lnTo>
                    <a:pt x="190" y="401"/>
                  </a:lnTo>
                  <a:lnTo>
                    <a:pt x="177" y="388"/>
                  </a:lnTo>
                  <a:lnTo>
                    <a:pt x="171" y="381"/>
                  </a:lnTo>
                  <a:lnTo>
                    <a:pt x="170" y="373"/>
                  </a:lnTo>
                  <a:lnTo>
                    <a:pt x="168" y="370"/>
                  </a:lnTo>
                  <a:lnTo>
                    <a:pt x="160" y="364"/>
                  </a:lnTo>
                  <a:lnTo>
                    <a:pt x="155" y="362"/>
                  </a:lnTo>
                  <a:lnTo>
                    <a:pt x="151" y="359"/>
                  </a:lnTo>
                  <a:lnTo>
                    <a:pt x="146" y="349"/>
                  </a:lnTo>
                  <a:lnTo>
                    <a:pt x="153" y="336"/>
                  </a:lnTo>
                  <a:lnTo>
                    <a:pt x="170" y="303"/>
                  </a:lnTo>
                  <a:lnTo>
                    <a:pt x="175" y="303"/>
                  </a:lnTo>
                  <a:lnTo>
                    <a:pt x="183" y="305"/>
                  </a:lnTo>
                  <a:lnTo>
                    <a:pt x="192" y="301"/>
                  </a:lnTo>
                  <a:lnTo>
                    <a:pt x="195" y="301"/>
                  </a:lnTo>
                  <a:lnTo>
                    <a:pt x="195" y="307"/>
                  </a:lnTo>
                  <a:lnTo>
                    <a:pt x="192" y="312"/>
                  </a:lnTo>
                  <a:lnTo>
                    <a:pt x="190" y="316"/>
                  </a:lnTo>
                  <a:lnTo>
                    <a:pt x="186" y="318"/>
                  </a:lnTo>
                  <a:lnTo>
                    <a:pt x="186" y="327"/>
                  </a:lnTo>
                  <a:lnTo>
                    <a:pt x="188" y="338"/>
                  </a:lnTo>
                  <a:lnTo>
                    <a:pt x="190" y="349"/>
                  </a:lnTo>
                  <a:lnTo>
                    <a:pt x="195" y="357"/>
                  </a:lnTo>
                  <a:lnTo>
                    <a:pt x="201" y="364"/>
                  </a:lnTo>
                  <a:lnTo>
                    <a:pt x="205" y="370"/>
                  </a:lnTo>
                  <a:lnTo>
                    <a:pt x="210" y="372"/>
                  </a:lnTo>
                  <a:lnTo>
                    <a:pt x="218" y="375"/>
                  </a:lnTo>
                  <a:lnTo>
                    <a:pt x="223" y="384"/>
                  </a:lnTo>
                  <a:lnTo>
                    <a:pt x="231" y="392"/>
                  </a:lnTo>
                  <a:lnTo>
                    <a:pt x="240" y="397"/>
                  </a:lnTo>
                  <a:lnTo>
                    <a:pt x="251" y="401"/>
                  </a:lnTo>
                  <a:lnTo>
                    <a:pt x="255" y="407"/>
                  </a:lnTo>
                  <a:lnTo>
                    <a:pt x="255" y="412"/>
                  </a:lnTo>
                  <a:lnTo>
                    <a:pt x="255" y="420"/>
                  </a:lnTo>
                  <a:lnTo>
                    <a:pt x="255" y="423"/>
                  </a:lnTo>
                  <a:lnTo>
                    <a:pt x="256" y="425"/>
                  </a:lnTo>
                  <a:lnTo>
                    <a:pt x="262" y="423"/>
                  </a:lnTo>
                  <a:lnTo>
                    <a:pt x="264" y="421"/>
                  </a:lnTo>
                  <a:lnTo>
                    <a:pt x="266" y="423"/>
                  </a:lnTo>
                  <a:lnTo>
                    <a:pt x="268" y="423"/>
                  </a:lnTo>
                  <a:lnTo>
                    <a:pt x="269" y="427"/>
                  </a:lnTo>
                  <a:lnTo>
                    <a:pt x="271" y="433"/>
                  </a:lnTo>
                  <a:lnTo>
                    <a:pt x="271" y="436"/>
                  </a:lnTo>
                  <a:lnTo>
                    <a:pt x="269" y="440"/>
                  </a:lnTo>
                  <a:lnTo>
                    <a:pt x="269" y="444"/>
                  </a:lnTo>
                  <a:lnTo>
                    <a:pt x="264" y="451"/>
                  </a:lnTo>
                  <a:lnTo>
                    <a:pt x="258" y="458"/>
                  </a:lnTo>
                  <a:lnTo>
                    <a:pt x="256" y="482"/>
                  </a:lnTo>
                  <a:lnTo>
                    <a:pt x="256" y="508"/>
                  </a:lnTo>
                  <a:lnTo>
                    <a:pt x="262" y="518"/>
                  </a:lnTo>
                  <a:lnTo>
                    <a:pt x="268" y="527"/>
                  </a:lnTo>
                  <a:lnTo>
                    <a:pt x="271" y="534"/>
                  </a:lnTo>
                  <a:lnTo>
                    <a:pt x="273" y="543"/>
                  </a:lnTo>
                  <a:lnTo>
                    <a:pt x="279" y="566"/>
                  </a:lnTo>
                  <a:lnTo>
                    <a:pt x="280" y="590"/>
                  </a:lnTo>
                  <a:lnTo>
                    <a:pt x="280" y="614"/>
                  </a:lnTo>
                  <a:lnTo>
                    <a:pt x="282" y="636"/>
                  </a:lnTo>
                  <a:lnTo>
                    <a:pt x="295" y="656"/>
                  </a:lnTo>
                  <a:lnTo>
                    <a:pt x="306" y="676"/>
                  </a:lnTo>
                  <a:lnTo>
                    <a:pt x="310" y="708"/>
                  </a:lnTo>
                  <a:lnTo>
                    <a:pt x="314" y="726"/>
                  </a:lnTo>
                  <a:lnTo>
                    <a:pt x="317" y="737"/>
                  </a:lnTo>
                  <a:lnTo>
                    <a:pt x="319" y="750"/>
                  </a:lnTo>
                  <a:lnTo>
                    <a:pt x="312" y="763"/>
                  </a:lnTo>
                  <a:lnTo>
                    <a:pt x="308" y="776"/>
                  </a:lnTo>
                  <a:lnTo>
                    <a:pt x="308" y="785"/>
                  </a:lnTo>
                  <a:lnTo>
                    <a:pt x="306" y="795"/>
                  </a:lnTo>
                  <a:lnTo>
                    <a:pt x="299" y="798"/>
                  </a:lnTo>
                  <a:lnTo>
                    <a:pt x="290" y="800"/>
                  </a:lnTo>
                  <a:lnTo>
                    <a:pt x="288" y="804"/>
                  </a:lnTo>
                  <a:lnTo>
                    <a:pt x="290" y="808"/>
                  </a:lnTo>
                  <a:lnTo>
                    <a:pt x="292" y="811"/>
                  </a:lnTo>
                  <a:lnTo>
                    <a:pt x="295" y="815"/>
                  </a:lnTo>
                  <a:lnTo>
                    <a:pt x="304" y="819"/>
                  </a:lnTo>
                  <a:lnTo>
                    <a:pt x="317" y="822"/>
                  </a:lnTo>
                  <a:lnTo>
                    <a:pt x="319" y="828"/>
                  </a:lnTo>
                  <a:lnTo>
                    <a:pt x="319" y="835"/>
                  </a:lnTo>
                  <a:lnTo>
                    <a:pt x="321" y="839"/>
                  </a:lnTo>
                  <a:lnTo>
                    <a:pt x="321" y="843"/>
                  </a:lnTo>
                  <a:lnTo>
                    <a:pt x="325" y="846"/>
                  </a:lnTo>
                  <a:lnTo>
                    <a:pt x="328" y="850"/>
                  </a:lnTo>
                  <a:lnTo>
                    <a:pt x="327" y="858"/>
                  </a:lnTo>
                  <a:lnTo>
                    <a:pt x="327" y="863"/>
                  </a:lnTo>
                  <a:lnTo>
                    <a:pt x="328" y="870"/>
                  </a:lnTo>
                  <a:lnTo>
                    <a:pt x="332" y="876"/>
                  </a:lnTo>
                  <a:lnTo>
                    <a:pt x="332" y="882"/>
                  </a:lnTo>
                  <a:lnTo>
                    <a:pt x="332" y="889"/>
                  </a:lnTo>
                  <a:lnTo>
                    <a:pt x="334" y="896"/>
                  </a:lnTo>
                  <a:lnTo>
                    <a:pt x="338" y="904"/>
                  </a:lnTo>
                  <a:lnTo>
                    <a:pt x="354" y="926"/>
                  </a:lnTo>
                  <a:lnTo>
                    <a:pt x="369" y="952"/>
                  </a:lnTo>
                  <a:lnTo>
                    <a:pt x="375" y="957"/>
                  </a:lnTo>
                  <a:lnTo>
                    <a:pt x="378" y="961"/>
                  </a:lnTo>
                  <a:lnTo>
                    <a:pt x="391" y="957"/>
                  </a:lnTo>
                  <a:lnTo>
                    <a:pt x="402" y="950"/>
                  </a:lnTo>
                  <a:lnTo>
                    <a:pt x="408" y="946"/>
                  </a:lnTo>
                  <a:lnTo>
                    <a:pt x="412" y="941"/>
                  </a:lnTo>
                  <a:lnTo>
                    <a:pt x="417" y="933"/>
                  </a:lnTo>
                  <a:lnTo>
                    <a:pt x="421" y="924"/>
                  </a:lnTo>
                  <a:lnTo>
                    <a:pt x="425" y="917"/>
                  </a:lnTo>
                  <a:lnTo>
                    <a:pt x="430" y="909"/>
                  </a:lnTo>
                  <a:lnTo>
                    <a:pt x="436" y="904"/>
                  </a:lnTo>
                  <a:lnTo>
                    <a:pt x="443" y="900"/>
                  </a:lnTo>
                  <a:lnTo>
                    <a:pt x="445" y="878"/>
                  </a:lnTo>
                  <a:lnTo>
                    <a:pt x="447" y="856"/>
                  </a:lnTo>
                  <a:lnTo>
                    <a:pt x="447" y="852"/>
                  </a:lnTo>
                  <a:lnTo>
                    <a:pt x="445" y="850"/>
                  </a:lnTo>
                  <a:lnTo>
                    <a:pt x="443" y="850"/>
                  </a:lnTo>
                  <a:lnTo>
                    <a:pt x="439" y="850"/>
                  </a:lnTo>
                  <a:lnTo>
                    <a:pt x="430" y="850"/>
                  </a:lnTo>
                  <a:lnTo>
                    <a:pt x="421" y="852"/>
                  </a:lnTo>
                  <a:lnTo>
                    <a:pt x="410" y="852"/>
                  </a:lnTo>
                  <a:lnTo>
                    <a:pt x="401" y="852"/>
                  </a:lnTo>
                  <a:lnTo>
                    <a:pt x="397" y="850"/>
                  </a:lnTo>
                  <a:lnTo>
                    <a:pt x="393" y="846"/>
                  </a:lnTo>
                  <a:lnTo>
                    <a:pt x="391" y="843"/>
                  </a:lnTo>
                  <a:lnTo>
                    <a:pt x="389" y="837"/>
                  </a:lnTo>
                  <a:lnTo>
                    <a:pt x="389" y="832"/>
                  </a:lnTo>
                  <a:lnTo>
                    <a:pt x="389" y="826"/>
                  </a:lnTo>
                  <a:lnTo>
                    <a:pt x="391" y="822"/>
                  </a:lnTo>
                  <a:lnTo>
                    <a:pt x="393" y="821"/>
                  </a:lnTo>
                  <a:lnTo>
                    <a:pt x="399" y="815"/>
                  </a:lnTo>
                  <a:lnTo>
                    <a:pt x="408" y="809"/>
                  </a:lnTo>
                  <a:lnTo>
                    <a:pt x="417" y="806"/>
                  </a:lnTo>
                  <a:lnTo>
                    <a:pt x="426" y="802"/>
                  </a:lnTo>
                  <a:lnTo>
                    <a:pt x="434" y="797"/>
                  </a:lnTo>
                  <a:lnTo>
                    <a:pt x="439" y="787"/>
                  </a:lnTo>
                  <a:lnTo>
                    <a:pt x="441" y="778"/>
                  </a:lnTo>
                  <a:lnTo>
                    <a:pt x="441" y="769"/>
                  </a:lnTo>
                  <a:lnTo>
                    <a:pt x="441" y="760"/>
                  </a:lnTo>
                  <a:lnTo>
                    <a:pt x="441" y="752"/>
                  </a:lnTo>
                  <a:lnTo>
                    <a:pt x="436" y="739"/>
                  </a:lnTo>
                  <a:lnTo>
                    <a:pt x="432" y="726"/>
                  </a:lnTo>
                  <a:lnTo>
                    <a:pt x="425" y="715"/>
                  </a:lnTo>
                  <a:lnTo>
                    <a:pt x="421" y="704"/>
                  </a:lnTo>
                  <a:lnTo>
                    <a:pt x="417" y="693"/>
                  </a:lnTo>
                  <a:lnTo>
                    <a:pt x="417" y="682"/>
                  </a:lnTo>
                  <a:lnTo>
                    <a:pt x="419" y="678"/>
                  </a:lnTo>
                  <a:lnTo>
                    <a:pt x="423" y="675"/>
                  </a:lnTo>
                  <a:lnTo>
                    <a:pt x="426" y="673"/>
                  </a:lnTo>
                  <a:lnTo>
                    <a:pt x="432" y="671"/>
                  </a:lnTo>
                  <a:lnTo>
                    <a:pt x="445" y="665"/>
                  </a:lnTo>
                  <a:lnTo>
                    <a:pt x="454" y="660"/>
                  </a:lnTo>
                  <a:lnTo>
                    <a:pt x="461" y="651"/>
                  </a:lnTo>
                  <a:lnTo>
                    <a:pt x="482" y="625"/>
                  </a:lnTo>
                  <a:lnTo>
                    <a:pt x="480" y="619"/>
                  </a:lnTo>
                  <a:lnTo>
                    <a:pt x="480" y="614"/>
                  </a:lnTo>
                  <a:lnTo>
                    <a:pt x="480" y="604"/>
                  </a:lnTo>
                  <a:lnTo>
                    <a:pt x="478" y="597"/>
                  </a:lnTo>
                  <a:lnTo>
                    <a:pt x="474" y="593"/>
                  </a:lnTo>
                  <a:lnTo>
                    <a:pt x="471" y="591"/>
                  </a:lnTo>
                  <a:lnTo>
                    <a:pt x="463" y="591"/>
                  </a:lnTo>
                  <a:lnTo>
                    <a:pt x="458" y="593"/>
                  </a:lnTo>
                  <a:lnTo>
                    <a:pt x="450" y="599"/>
                  </a:lnTo>
                  <a:lnTo>
                    <a:pt x="445" y="604"/>
                  </a:lnTo>
                  <a:lnTo>
                    <a:pt x="441" y="606"/>
                  </a:lnTo>
                  <a:lnTo>
                    <a:pt x="441" y="608"/>
                  </a:lnTo>
                  <a:lnTo>
                    <a:pt x="441" y="610"/>
                  </a:lnTo>
                  <a:lnTo>
                    <a:pt x="443" y="614"/>
                  </a:lnTo>
                  <a:lnTo>
                    <a:pt x="445" y="619"/>
                  </a:lnTo>
                  <a:lnTo>
                    <a:pt x="445" y="623"/>
                  </a:lnTo>
                  <a:lnTo>
                    <a:pt x="437" y="627"/>
                  </a:lnTo>
                  <a:lnTo>
                    <a:pt x="432" y="627"/>
                  </a:lnTo>
                  <a:lnTo>
                    <a:pt x="426" y="627"/>
                  </a:lnTo>
                  <a:lnTo>
                    <a:pt x="421" y="625"/>
                  </a:lnTo>
                  <a:lnTo>
                    <a:pt x="413" y="617"/>
                  </a:lnTo>
                  <a:lnTo>
                    <a:pt x="406" y="608"/>
                  </a:lnTo>
                  <a:lnTo>
                    <a:pt x="395" y="582"/>
                  </a:lnTo>
                  <a:lnTo>
                    <a:pt x="384" y="556"/>
                  </a:lnTo>
                  <a:lnTo>
                    <a:pt x="384" y="551"/>
                  </a:lnTo>
                  <a:lnTo>
                    <a:pt x="384" y="547"/>
                  </a:lnTo>
                  <a:lnTo>
                    <a:pt x="380" y="545"/>
                  </a:lnTo>
                  <a:lnTo>
                    <a:pt x="375" y="538"/>
                  </a:lnTo>
                  <a:lnTo>
                    <a:pt x="373" y="534"/>
                  </a:lnTo>
                  <a:lnTo>
                    <a:pt x="375" y="530"/>
                  </a:lnTo>
                  <a:lnTo>
                    <a:pt x="375" y="529"/>
                  </a:lnTo>
                  <a:lnTo>
                    <a:pt x="373" y="527"/>
                  </a:lnTo>
                  <a:lnTo>
                    <a:pt x="371" y="525"/>
                  </a:lnTo>
                  <a:lnTo>
                    <a:pt x="364" y="523"/>
                  </a:lnTo>
                  <a:lnTo>
                    <a:pt x="362" y="518"/>
                  </a:lnTo>
                  <a:lnTo>
                    <a:pt x="362" y="514"/>
                  </a:lnTo>
                  <a:lnTo>
                    <a:pt x="362" y="512"/>
                  </a:lnTo>
                  <a:lnTo>
                    <a:pt x="360" y="512"/>
                  </a:lnTo>
                  <a:lnTo>
                    <a:pt x="356" y="512"/>
                  </a:lnTo>
                  <a:lnTo>
                    <a:pt x="349" y="514"/>
                  </a:lnTo>
                  <a:lnTo>
                    <a:pt x="341" y="501"/>
                  </a:lnTo>
                  <a:lnTo>
                    <a:pt x="336" y="490"/>
                  </a:lnTo>
                  <a:lnTo>
                    <a:pt x="330" y="477"/>
                  </a:lnTo>
                  <a:lnTo>
                    <a:pt x="328" y="468"/>
                  </a:lnTo>
                  <a:lnTo>
                    <a:pt x="338" y="464"/>
                  </a:lnTo>
                  <a:lnTo>
                    <a:pt x="343" y="460"/>
                  </a:lnTo>
                  <a:lnTo>
                    <a:pt x="345" y="455"/>
                  </a:lnTo>
                  <a:lnTo>
                    <a:pt x="345" y="449"/>
                  </a:lnTo>
                  <a:lnTo>
                    <a:pt x="343" y="440"/>
                  </a:lnTo>
                  <a:lnTo>
                    <a:pt x="343" y="436"/>
                  </a:lnTo>
                  <a:lnTo>
                    <a:pt x="352" y="438"/>
                  </a:lnTo>
                  <a:lnTo>
                    <a:pt x="360" y="442"/>
                  </a:lnTo>
                  <a:lnTo>
                    <a:pt x="362" y="442"/>
                  </a:lnTo>
                  <a:lnTo>
                    <a:pt x="365" y="442"/>
                  </a:lnTo>
                  <a:lnTo>
                    <a:pt x="369" y="440"/>
                  </a:lnTo>
                  <a:lnTo>
                    <a:pt x="371" y="434"/>
                  </a:lnTo>
                  <a:lnTo>
                    <a:pt x="373" y="429"/>
                  </a:lnTo>
                  <a:lnTo>
                    <a:pt x="373" y="425"/>
                  </a:lnTo>
                  <a:lnTo>
                    <a:pt x="371" y="421"/>
                  </a:lnTo>
                  <a:lnTo>
                    <a:pt x="367" y="418"/>
                  </a:lnTo>
                  <a:lnTo>
                    <a:pt x="360" y="414"/>
                  </a:lnTo>
                  <a:lnTo>
                    <a:pt x="358" y="410"/>
                  </a:lnTo>
                  <a:lnTo>
                    <a:pt x="360" y="407"/>
                  </a:lnTo>
                  <a:lnTo>
                    <a:pt x="360" y="405"/>
                  </a:lnTo>
                  <a:lnTo>
                    <a:pt x="360" y="386"/>
                  </a:lnTo>
                  <a:lnTo>
                    <a:pt x="358" y="366"/>
                  </a:lnTo>
                  <a:lnTo>
                    <a:pt x="360" y="364"/>
                  </a:lnTo>
                  <a:lnTo>
                    <a:pt x="362" y="364"/>
                  </a:lnTo>
                  <a:lnTo>
                    <a:pt x="364" y="364"/>
                  </a:lnTo>
                  <a:lnTo>
                    <a:pt x="365" y="366"/>
                  </a:lnTo>
                  <a:lnTo>
                    <a:pt x="369" y="370"/>
                  </a:lnTo>
                  <a:lnTo>
                    <a:pt x="373" y="375"/>
                  </a:lnTo>
                  <a:lnTo>
                    <a:pt x="384" y="383"/>
                  </a:lnTo>
                  <a:lnTo>
                    <a:pt x="401" y="390"/>
                  </a:lnTo>
                  <a:lnTo>
                    <a:pt x="395" y="375"/>
                  </a:lnTo>
                  <a:lnTo>
                    <a:pt x="386" y="349"/>
                  </a:lnTo>
                  <a:lnTo>
                    <a:pt x="388" y="340"/>
                  </a:lnTo>
                  <a:lnTo>
                    <a:pt x="391" y="329"/>
                  </a:lnTo>
                  <a:lnTo>
                    <a:pt x="389" y="314"/>
                  </a:lnTo>
                  <a:lnTo>
                    <a:pt x="388" y="303"/>
                  </a:lnTo>
                  <a:lnTo>
                    <a:pt x="389" y="298"/>
                  </a:lnTo>
                  <a:lnTo>
                    <a:pt x="393" y="290"/>
                  </a:lnTo>
                  <a:lnTo>
                    <a:pt x="399" y="281"/>
                  </a:lnTo>
                  <a:lnTo>
                    <a:pt x="406" y="270"/>
                  </a:lnTo>
                  <a:lnTo>
                    <a:pt x="410" y="259"/>
                  </a:lnTo>
                  <a:lnTo>
                    <a:pt x="415" y="251"/>
                  </a:lnTo>
                  <a:lnTo>
                    <a:pt x="432" y="246"/>
                  </a:lnTo>
                  <a:lnTo>
                    <a:pt x="447" y="244"/>
                  </a:lnTo>
                  <a:lnTo>
                    <a:pt x="463" y="244"/>
                  </a:lnTo>
                  <a:lnTo>
                    <a:pt x="480" y="242"/>
                  </a:lnTo>
                  <a:lnTo>
                    <a:pt x="482" y="240"/>
                  </a:lnTo>
                  <a:lnTo>
                    <a:pt x="482" y="237"/>
                  </a:lnTo>
                  <a:lnTo>
                    <a:pt x="480" y="235"/>
                  </a:lnTo>
                  <a:lnTo>
                    <a:pt x="476" y="231"/>
                  </a:lnTo>
                  <a:lnTo>
                    <a:pt x="469" y="226"/>
                  </a:lnTo>
                  <a:lnTo>
                    <a:pt x="463" y="218"/>
                  </a:lnTo>
                  <a:lnTo>
                    <a:pt x="458" y="207"/>
                  </a:lnTo>
                  <a:lnTo>
                    <a:pt x="456" y="194"/>
                  </a:lnTo>
                  <a:lnTo>
                    <a:pt x="454" y="183"/>
                  </a:lnTo>
                  <a:lnTo>
                    <a:pt x="452" y="170"/>
                  </a:lnTo>
                  <a:lnTo>
                    <a:pt x="449" y="161"/>
                  </a:lnTo>
                  <a:lnTo>
                    <a:pt x="447" y="152"/>
                  </a:lnTo>
                  <a:lnTo>
                    <a:pt x="450" y="144"/>
                  </a:lnTo>
                  <a:lnTo>
                    <a:pt x="452" y="141"/>
                  </a:lnTo>
                  <a:lnTo>
                    <a:pt x="452" y="137"/>
                  </a:lnTo>
                  <a:lnTo>
                    <a:pt x="450" y="133"/>
                  </a:lnTo>
                  <a:lnTo>
                    <a:pt x="445" y="128"/>
                  </a:lnTo>
                  <a:lnTo>
                    <a:pt x="432" y="126"/>
                  </a:lnTo>
                  <a:lnTo>
                    <a:pt x="436" y="113"/>
                  </a:lnTo>
                  <a:lnTo>
                    <a:pt x="437" y="100"/>
                  </a:lnTo>
                  <a:lnTo>
                    <a:pt x="434" y="98"/>
                  </a:lnTo>
                  <a:lnTo>
                    <a:pt x="430" y="98"/>
                  </a:lnTo>
                  <a:lnTo>
                    <a:pt x="426" y="98"/>
                  </a:lnTo>
                  <a:lnTo>
                    <a:pt x="425" y="98"/>
                  </a:lnTo>
                  <a:lnTo>
                    <a:pt x="425" y="96"/>
                  </a:lnTo>
                  <a:lnTo>
                    <a:pt x="425" y="94"/>
                  </a:lnTo>
                  <a:lnTo>
                    <a:pt x="430" y="85"/>
                  </a:lnTo>
                  <a:lnTo>
                    <a:pt x="432" y="78"/>
                  </a:lnTo>
                  <a:lnTo>
                    <a:pt x="426" y="72"/>
                  </a:lnTo>
                  <a:lnTo>
                    <a:pt x="417" y="61"/>
                  </a:lnTo>
                  <a:lnTo>
                    <a:pt x="419" y="56"/>
                  </a:lnTo>
                  <a:lnTo>
                    <a:pt x="421" y="48"/>
                  </a:lnTo>
                  <a:lnTo>
                    <a:pt x="423" y="44"/>
                  </a:lnTo>
                  <a:lnTo>
                    <a:pt x="423" y="39"/>
                  </a:lnTo>
                  <a:lnTo>
                    <a:pt x="421" y="32"/>
                  </a:lnTo>
                  <a:lnTo>
                    <a:pt x="419" y="24"/>
                  </a:lnTo>
                  <a:lnTo>
                    <a:pt x="419" y="20"/>
                  </a:lnTo>
                  <a:lnTo>
                    <a:pt x="419" y="19"/>
                  </a:lnTo>
                  <a:lnTo>
                    <a:pt x="410" y="15"/>
                  </a:lnTo>
                  <a:lnTo>
                    <a:pt x="401" y="11"/>
                  </a:lnTo>
                  <a:lnTo>
                    <a:pt x="386" y="13"/>
                  </a:lnTo>
                  <a:lnTo>
                    <a:pt x="376" y="13"/>
                  </a:lnTo>
                  <a:lnTo>
                    <a:pt x="375" y="9"/>
                  </a:lnTo>
                  <a:lnTo>
                    <a:pt x="373" y="4"/>
                  </a:lnTo>
                  <a:lnTo>
                    <a:pt x="371" y="2"/>
                  </a:lnTo>
                  <a:lnTo>
                    <a:pt x="367" y="0"/>
                  </a:lnTo>
                  <a:lnTo>
                    <a:pt x="358" y="9"/>
                  </a:lnTo>
                  <a:lnTo>
                    <a:pt x="349" y="17"/>
                  </a:lnTo>
                  <a:lnTo>
                    <a:pt x="347" y="24"/>
                  </a:lnTo>
                  <a:lnTo>
                    <a:pt x="347" y="32"/>
                  </a:lnTo>
                  <a:lnTo>
                    <a:pt x="349" y="41"/>
                  </a:lnTo>
                  <a:lnTo>
                    <a:pt x="351" y="52"/>
                  </a:lnTo>
                  <a:lnTo>
                    <a:pt x="341" y="67"/>
                  </a:lnTo>
                  <a:lnTo>
                    <a:pt x="338" y="81"/>
                  </a:lnTo>
                  <a:lnTo>
                    <a:pt x="334" y="87"/>
                  </a:lnTo>
                  <a:lnTo>
                    <a:pt x="330" y="93"/>
                  </a:lnTo>
                  <a:lnTo>
                    <a:pt x="328" y="100"/>
                  </a:lnTo>
                  <a:lnTo>
                    <a:pt x="328" y="109"/>
                  </a:lnTo>
                  <a:lnTo>
                    <a:pt x="328" y="117"/>
                  </a:lnTo>
                  <a:lnTo>
                    <a:pt x="327" y="124"/>
                  </a:lnTo>
                  <a:lnTo>
                    <a:pt x="327" y="129"/>
                  </a:lnTo>
                  <a:lnTo>
                    <a:pt x="325" y="133"/>
                  </a:lnTo>
                  <a:lnTo>
                    <a:pt x="323" y="137"/>
                  </a:lnTo>
                  <a:lnTo>
                    <a:pt x="319" y="142"/>
                  </a:lnTo>
                  <a:lnTo>
                    <a:pt x="297" y="137"/>
                  </a:lnTo>
                  <a:lnTo>
                    <a:pt x="275" y="133"/>
                  </a:lnTo>
                  <a:lnTo>
                    <a:pt x="255" y="141"/>
                  </a:lnTo>
                  <a:lnTo>
                    <a:pt x="234" y="150"/>
                  </a:lnTo>
                  <a:lnTo>
                    <a:pt x="229" y="155"/>
                  </a:lnTo>
                  <a:lnTo>
                    <a:pt x="223" y="163"/>
                  </a:lnTo>
                  <a:lnTo>
                    <a:pt x="219" y="165"/>
                  </a:lnTo>
                  <a:lnTo>
                    <a:pt x="216" y="166"/>
                  </a:lnTo>
                  <a:lnTo>
                    <a:pt x="214" y="166"/>
                  </a:lnTo>
                  <a:lnTo>
                    <a:pt x="210" y="165"/>
                  </a:lnTo>
                  <a:lnTo>
                    <a:pt x="205" y="152"/>
                  </a:lnTo>
                  <a:lnTo>
                    <a:pt x="201" y="141"/>
                  </a:lnTo>
                  <a:lnTo>
                    <a:pt x="199" y="131"/>
                  </a:lnTo>
                  <a:lnTo>
                    <a:pt x="199" y="122"/>
                  </a:lnTo>
                  <a:lnTo>
                    <a:pt x="203" y="107"/>
                  </a:lnTo>
                  <a:lnTo>
                    <a:pt x="201" y="96"/>
                  </a:lnTo>
                  <a:lnTo>
                    <a:pt x="195" y="94"/>
                  </a:lnTo>
                  <a:lnTo>
                    <a:pt x="190" y="96"/>
                  </a:lnTo>
                  <a:lnTo>
                    <a:pt x="184" y="96"/>
                  </a:lnTo>
                  <a:lnTo>
                    <a:pt x="179" y="98"/>
                  </a:lnTo>
                  <a:lnTo>
                    <a:pt x="170" y="104"/>
                  </a:lnTo>
                  <a:lnTo>
                    <a:pt x="159" y="109"/>
                  </a:lnTo>
                  <a:lnTo>
                    <a:pt x="142" y="105"/>
                  </a:lnTo>
                  <a:lnTo>
                    <a:pt x="123" y="104"/>
                  </a:lnTo>
                  <a:lnTo>
                    <a:pt x="114" y="113"/>
                  </a:lnTo>
                  <a:lnTo>
                    <a:pt x="103" y="126"/>
                  </a:lnTo>
                  <a:lnTo>
                    <a:pt x="96" y="128"/>
                  </a:lnTo>
                  <a:lnTo>
                    <a:pt x="90" y="129"/>
                  </a:lnTo>
                  <a:lnTo>
                    <a:pt x="86" y="131"/>
                  </a:lnTo>
                  <a:lnTo>
                    <a:pt x="85" y="135"/>
                  </a:lnTo>
                  <a:lnTo>
                    <a:pt x="81" y="144"/>
                  </a:lnTo>
                  <a:lnTo>
                    <a:pt x="79" y="152"/>
                  </a:lnTo>
                  <a:lnTo>
                    <a:pt x="75" y="157"/>
                  </a:lnTo>
                  <a:lnTo>
                    <a:pt x="66" y="163"/>
                  </a:lnTo>
                  <a:lnTo>
                    <a:pt x="62" y="170"/>
                  </a:lnTo>
                  <a:lnTo>
                    <a:pt x="59" y="176"/>
                  </a:lnTo>
                  <a:lnTo>
                    <a:pt x="55" y="178"/>
                  </a:lnTo>
                  <a:lnTo>
                    <a:pt x="51" y="179"/>
                  </a:lnTo>
                  <a:lnTo>
                    <a:pt x="44" y="179"/>
                  </a:lnTo>
                  <a:lnTo>
                    <a:pt x="38" y="181"/>
                  </a:lnTo>
                  <a:lnTo>
                    <a:pt x="35" y="192"/>
                  </a:lnTo>
                  <a:lnTo>
                    <a:pt x="33" y="203"/>
                  </a:lnTo>
                  <a:lnTo>
                    <a:pt x="26" y="202"/>
                  </a:lnTo>
                  <a:lnTo>
                    <a:pt x="18" y="200"/>
                  </a:lnTo>
                  <a:lnTo>
                    <a:pt x="14" y="202"/>
                  </a:lnTo>
                  <a:lnTo>
                    <a:pt x="11" y="203"/>
                  </a:lnTo>
                  <a:lnTo>
                    <a:pt x="9" y="207"/>
                  </a:lnTo>
                  <a:lnTo>
                    <a:pt x="7" y="211"/>
                  </a:lnTo>
                  <a:lnTo>
                    <a:pt x="3" y="220"/>
                  </a:lnTo>
                  <a:lnTo>
                    <a:pt x="1" y="229"/>
                  </a:lnTo>
                  <a:lnTo>
                    <a:pt x="0" y="229"/>
                  </a:lnTo>
                  <a:lnTo>
                    <a:pt x="0" y="239"/>
                  </a:lnTo>
                  <a:lnTo>
                    <a:pt x="1" y="248"/>
                  </a:lnTo>
                  <a:lnTo>
                    <a:pt x="5" y="250"/>
                  </a:lnTo>
                  <a:lnTo>
                    <a:pt x="9" y="253"/>
                  </a:lnTo>
                  <a:lnTo>
                    <a:pt x="14" y="255"/>
                  </a:lnTo>
                  <a:lnTo>
                    <a:pt x="22" y="257"/>
                  </a:lnTo>
                  <a:lnTo>
                    <a:pt x="27" y="261"/>
                  </a:lnTo>
                  <a:lnTo>
                    <a:pt x="29" y="264"/>
                  </a:lnTo>
                  <a:lnTo>
                    <a:pt x="29" y="268"/>
                  </a:lnTo>
                  <a:lnTo>
                    <a:pt x="29" y="272"/>
                  </a:lnTo>
                  <a:lnTo>
                    <a:pt x="27" y="275"/>
                  </a:lnTo>
                  <a:lnTo>
                    <a:pt x="27" y="279"/>
                  </a:lnTo>
                  <a:lnTo>
                    <a:pt x="27" y="283"/>
                  </a:lnTo>
                  <a:lnTo>
                    <a:pt x="29" y="285"/>
                  </a:lnTo>
                  <a:lnTo>
                    <a:pt x="40" y="294"/>
                  </a:lnTo>
                  <a:lnTo>
                    <a:pt x="51" y="298"/>
                  </a:lnTo>
                  <a:lnTo>
                    <a:pt x="62" y="301"/>
                  </a:lnTo>
                  <a:lnTo>
                    <a:pt x="74" y="305"/>
                  </a:lnTo>
                  <a:lnTo>
                    <a:pt x="75" y="309"/>
                  </a:lnTo>
                  <a:lnTo>
                    <a:pt x="75" y="312"/>
                  </a:lnTo>
                  <a:lnTo>
                    <a:pt x="75" y="316"/>
                  </a:lnTo>
                  <a:lnTo>
                    <a:pt x="81" y="322"/>
                  </a:lnTo>
                  <a:lnTo>
                    <a:pt x="85" y="324"/>
                  </a:lnTo>
                  <a:lnTo>
                    <a:pt x="90" y="327"/>
                  </a:lnTo>
                  <a:lnTo>
                    <a:pt x="96" y="331"/>
                  </a:lnTo>
                  <a:lnTo>
                    <a:pt x="99" y="336"/>
                  </a:lnTo>
                  <a:lnTo>
                    <a:pt x="96" y="346"/>
                  </a:lnTo>
                  <a:lnTo>
                    <a:pt x="92" y="357"/>
                  </a:lnTo>
                  <a:lnTo>
                    <a:pt x="110" y="359"/>
                  </a:lnTo>
                  <a:lnTo>
                    <a:pt x="133" y="359"/>
                  </a:lnTo>
                  <a:lnTo>
                    <a:pt x="138" y="364"/>
                  </a:lnTo>
                  <a:lnTo>
                    <a:pt x="142" y="373"/>
                  </a:lnTo>
                  <a:lnTo>
                    <a:pt x="146" y="381"/>
                  </a:lnTo>
                  <a:lnTo>
                    <a:pt x="147" y="388"/>
                  </a:lnTo>
                  <a:lnTo>
                    <a:pt x="160" y="396"/>
                  </a:lnTo>
                  <a:lnTo>
                    <a:pt x="170" y="401"/>
                  </a:lnTo>
                  <a:lnTo>
                    <a:pt x="170" y="405"/>
                  </a:lnTo>
                  <a:lnTo>
                    <a:pt x="171" y="409"/>
                  </a:lnTo>
                  <a:lnTo>
                    <a:pt x="177" y="414"/>
                  </a:lnTo>
                  <a:lnTo>
                    <a:pt x="190" y="423"/>
                  </a:lnTo>
                  <a:close/>
                  <a:moveTo>
                    <a:pt x="425" y="490"/>
                  </a:moveTo>
                  <a:lnTo>
                    <a:pt x="423" y="505"/>
                  </a:lnTo>
                  <a:lnTo>
                    <a:pt x="421" y="519"/>
                  </a:lnTo>
                  <a:lnTo>
                    <a:pt x="423" y="536"/>
                  </a:lnTo>
                  <a:lnTo>
                    <a:pt x="425" y="553"/>
                  </a:lnTo>
                  <a:lnTo>
                    <a:pt x="423" y="554"/>
                  </a:lnTo>
                  <a:lnTo>
                    <a:pt x="421" y="554"/>
                  </a:lnTo>
                  <a:lnTo>
                    <a:pt x="419" y="553"/>
                  </a:lnTo>
                  <a:lnTo>
                    <a:pt x="417" y="551"/>
                  </a:lnTo>
                  <a:lnTo>
                    <a:pt x="413" y="543"/>
                  </a:lnTo>
                  <a:lnTo>
                    <a:pt x="412" y="530"/>
                  </a:lnTo>
                  <a:lnTo>
                    <a:pt x="408" y="527"/>
                  </a:lnTo>
                  <a:lnTo>
                    <a:pt x="404" y="523"/>
                  </a:lnTo>
                  <a:lnTo>
                    <a:pt x="402" y="519"/>
                  </a:lnTo>
                  <a:lnTo>
                    <a:pt x="402" y="516"/>
                  </a:lnTo>
                  <a:lnTo>
                    <a:pt x="404" y="510"/>
                  </a:lnTo>
                  <a:lnTo>
                    <a:pt x="410" y="505"/>
                  </a:lnTo>
                  <a:lnTo>
                    <a:pt x="406" y="497"/>
                  </a:lnTo>
                  <a:lnTo>
                    <a:pt x="404" y="490"/>
                  </a:lnTo>
                  <a:lnTo>
                    <a:pt x="404" y="484"/>
                  </a:lnTo>
                  <a:lnTo>
                    <a:pt x="406" y="481"/>
                  </a:lnTo>
                  <a:lnTo>
                    <a:pt x="415" y="484"/>
                  </a:lnTo>
                  <a:lnTo>
                    <a:pt x="425" y="490"/>
                  </a:ln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 w="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5906972" y="2080406"/>
              <a:ext cx="1633549" cy="1553088"/>
            </a:xfrm>
            <a:custGeom>
              <a:avLst/>
              <a:gdLst>
                <a:gd name="T0" fmla="*/ 1232063 w 946"/>
                <a:gd name="T1" fmla="*/ 474663 h 830"/>
                <a:gd name="T2" fmla="*/ 1264293 w 946"/>
                <a:gd name="T3" fmla="*/ 492125 h 830"/>
                <a:gd name="T4" fmla="*/ 1191043 w 946"/>
                <a:gd name="T5" fmla="*/ 566738 h 830"/>
                <a:gd name="T6" fmla="*/ 1085564 w 946"/>
                <a:gd name="T7" fmla="*/ 647700 h 830"/>
                <a:gd name="T8" fmla="*/ 1111933 w 946"/>
                <a:gd name="T9" fmla="*/ 577850 h 830"/>
                <a:gd name="T10" fmla="*/ 1215948 w 946"/>
                <a:gd name="T11" fmla="*/ 449263 h 830"/>
                <a:gd name="T12" fmla="*/ 1264293 w 946"/>
                <a:gd name="T13" fmla="*/ 384175 h 830"/>
                <a:gd name="T14" fmla="*/ 1305313 w 946"/>
                <a:gd name="T15" fmla="*/ 328613 h 830"/>
                <a:gd name="T16" fmla="*/ 1305313 w 946"/>
                <a:gd name="T17" fmla="*/ 258763 h 830"/>
                <a:gd name="T18" fmla="*/ 1299453 w 946"/>
                <a:gd name="T19" fmla="*/ 231775 h 830"/>
                <a:gd name="T20" fmla="*/ 1293593 w 946"/>
                <a:gd name="T21" fmla="*/ 161925 h 830"/>
                <a:gd name="T22" fmla="*/ 1264293 w 946"/>
                <a:gd name="T23" fmla="*/ 146050 h 830"/>
                <a:gd name="T24" fmla="*/ 1213018 w 946"/>
                <a:gd name="T25" fmla="*/ 103188 h 830"/>
                <a:gd name="T26" fmla="*/ 1120723 w 946"/>
                <a:gd name="T27" fmla="*/ 146050 h 830"/>
                <a:gd name="T28" fmla="*/ 1094353 w 946"/>
                <a:gd name="T29" fmla="*/ 87312 h 830"/>
                <a:gd name="T30" fmla="*/ 1021104 w 946"/>
                <a:gd name="T31" fmla="*/ 85725 h 830"/>
                <a:gd name="T32" fmla="*/ 1031359 w 946"/>
                <a:gd name="T33" fmla="*/ 23812 h 830"/>
                <a:gd name="T34" fmla="*/ 980084 w 946"/>
                <a:gd name="T35" fmla="*/ 14288 h 830"/>
                <a:gd name="T36" fmla="*/ 934669 w 946"/>
                <a:gd name="T37" fmla="*/ 52388 h 830"/>
                <a:gd name="T38" fmla="*/ 912694 w 946"/>
                <a:gd name="T39" fmla="*/ 149225 h 830"/>
                <a:gd name="T40" fmla="*/ 900974 w 946"/>
                <a:gd name="T41" fmla="*/ 173037 h 830"/>
                <a:gd name="T42" fmla="*/ 861419 w 946"/>
                <a:gd name="T43" fmla="*/ 217488 h 830"/>
                <a:gd name="T44" fmla="*/ 753009 w 946"/>
                <a:gd name="T45" fmla="*/ 238125 h 830"/>
                <a:gd name="T46" fmla="*/ 663644 w 946"/>
                <a:gd name="T47" fmla="*/ 214313 h 830"/>
                <a:gd name="T48" fmla="*/ 625554 w 946"/>
                <a:gd name="T49" fmla="*/ 255588 h 830"/>
                <a:gd name="T50" fmla="*/ 544979 w 946"/>
                <a:gd name="T51" fmla="*/ 276225 h 830"/>
                <a:gd name="T52" fmla="*/ 476124 w 946"/>
                <a:gd name="T53" fmla="*/ 342900 h 830"/>
                <a:gd name="T54" fmla="*/ 449754 w 946"/>
                <a:gd name="T55" fmla="*/ 377825 h 830"/>
                <a:gd name="T56" fmla="*/ 449754 w 946"/>
                <a:gd name="T57" fmla="*/ 487363 h 830"/>
                <a:gd name="T58" fmla="*/ 417524 w 946"/>
                <a:gd name="T59" fmla="*/ 473075 h 830"/>
                <a:gd name="T60" fmla="*/ 241725 w 946"/>
                <a:gd name="T61" fmla="*/ 454025 h 830"/>
                <a:gd name="T62" fmla="*/ 184590 w 946"/>
                <a:gd name="T63" fmla="*/ 554038 h 830"/>
                <a:gd name="T64" fmla="*/ 232935 w 946"/>
                <a:gd name="T65" fmla="*/ 677862 h 830"/>
                <a:gd name="T66" fmla="*/ 230005 w 946"/>
                <a:gd name="T67" fmla="*/ 833438 h 830"/>
                <a:gd name="T68" fmla="*/ 230005 w 946"/>
                <a:gd name="T69" fmla="*/ 992188 h 830"/>
                <a:gd name="T70" fmla="*/ 178730 w 946"/>
                <a:gd name="T71" fmla="*/ 912813 h 830"/>
                <a:gd name="T72" fmla="*/ 208030 w 946"/>
                <a:gd name="T73" fmla="*/ 806450 h 830"/>
                <a:gd name="T74" fmla="*/ 172870 w 946"/>
                <a:gd name="T75" fmla="*/ 788987 h 830"/>
                <a:gd name="T76" fmla="*/ 219750 w 946"/>
                <a:gd name="T77" fmla="*/ 701675 h 830"/>
                <a:gd name="T78" fmla="*/ 84970 w 946"/>
                <a:gd name="T79" fmla="*/ 577850 h 830"/>
                <a:gd name="T80" fmla="*/ 92295 w 946"/>
                <a:gd name="T81" fmla="*/ 665162 h 830"/>
                <a:gd name="T82" fmla="*/ 108410 w 946"/>
                <a:gd name="T83" fmla="*/ 762000 h 830"/>
                <a:gd name="T84" fmla="*/ 41020 w 946"/>
                <a:gd name="T85" fmla="*/ 868363 h 830"/>
                <a:gd name="T86" fmla="*/ 19045 w 946"/>
                <a:gd name="T87" fmla="*/ 954088 h 830"/>
                <a:gd name="T88" fmla="*/ 120130 w 946"/>
                <a:gd name="T89" fmla="*/ 1012825 h 830"/>
                <a:gd name="T90" fmla="*/ 124525 w 946"/>
                <a:gd name="T91" fmla="*/ 1144588 h 830"/>
                <a:gd name="T92" fmla="*/ 187520 w 946"/>
                <a:gd name="T93" fmla="*/ 1293813 h 830"/>
                <a:gd name="T94" fmla="*/ 279815 w 946"/>
                <a:gd name="T95" fmla="*/ 1203325 h 830"/>
                <a:gd name="T96" fmla="*/ 351599 w 946"/>
                <a:gd name="T97" fmla="*/ 1311275 h 830"/>
                <a:gd name="T98" fmla="*/ 587464 w 946"/>
                <a:gd name="T99" fmla="*/ 1204913 h 830"/>
                <a:gd name="T100" fmla="*/ 650459 w 946"/>
                <a:gd name="T101" fmla="*/ 1111250 h 830"/>
                <a:gd name="T102" fmla="*/ 864349 w 946"/>
                <a:gd name="T103" fmla="*/ 1012825 h 830"/>
                <a:gd name="T104" fmla="*/ 1021104 w 946"/>
                <a:gd name="T105" fmla="*/ 1096963 h 830"/>
                <a:gd name="T106" fmla="*/ 1110468 w 946"/>
                <a:gd name="T107" fmla="*/ 1085850 h 830"/>
                <a:gd name="T108" fmla="*/ 1201298 w 946"/>
                <a:gd name="T109" fmla="*/ 1031875 h 830"/>
                <a:gd name="T110" fmla="*/ 1318498 w 946"/>
                <a:gd name="T111" fmla="*/ 909638 h 830"/>
                <a:gd name="T112" fmla="*/ 1350728 w 946"/>
                <a:gd name="T113" fmla="*/ 747712 h 830"/>
                <a:gd name="T114" fmla="*/ 1271618 w 946"/>
                <a:gd name="T115" fmla="*/ 609600 h 830"/>
                <a:gd name="T116" fmla="*/ 1267223 w 946"/>
                <a:gd name="T117" fmla="*/ 504825 h 8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46"/>
                <a:gd name="T178" fmla="*/ 0 h 830"/>
                <a:gd name="T179" fmla="*/ 946 w 946"/>
                <a:gd name="T180" fmla="*/ 830 h 8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46" h="830">
                  <a:moveTo>
                    <a:pt x="874" y="303"/>
                  </a:moveTo>
                  <a:lnTo>
                    <a:pt x="874" y="303"/>
                  </a:lnTo>
                  <a:lnTo>
                    <a:pt x="872" y="301"/>
                  </a:lnTo>
                  <a:lnTo>
                    <a:pt x="872" y="294"/>
                  </a:lnTo>
                  <a:lnTo>
                    <a:pt x="867" y="286"/>
                  </a:lnTo>
                  <a:lnTo>
                    <a:pt x="861" y="294"/>
                  </a:lnTo>
                  <a:lnTo>
                    <a:pt x="854" y="299"/>
                  </a:lnTo>
                  <a:lnTo>
                    <a:pt x="850" y="296"/>
                  </a:lnTo>
                  <a:lnTo>
                    <a:pt x="844" y="294"/>
                  </a:lnTo>
                  <a:lnTo>
                    <a:pt x="841" y="299"/>
                  </a:lnTo>
                  <a:lnTo>
                    <a:pt x="833" y="305"/>
                  </a:lnTo>
                  <a:lnTo>
                    <a:pt x="830" y="312"/>
                  </a:lnTo>
                  <a:lnTo>
                    <a:pt x="828" y="318"/>
                  </a:lnTo>
                  <a:lnTo>
                    <a:pt x="833" y="320"/>
                  </a:lnTo>
                  <a:lnTo>
                    <a:pt x="839" y="318"/>
                  </a:lnTo>
                  <a:lnTo>
                    <a:pt x="846" y="314"/>
                  </a:lnTo>
                  <a:lnTo>
                    <a:pt x="854" y="309"/>
                  </a:lnTo>
                  <a:lnTo>
                    <a:pt x="859" y="309"/>
                  </a:lnTo>
                  <a:lnTo>
                    <a:pt x="863" y="309"/>
                  </a:lnTo>
                  <a:lnTo>
                    <a:pt x="863" y="310"/>
                  </a:lnTo>
                  <a:lnTo>
                    <a:pt x="865" y="312"/>
                  </a:lnTo>
                  <a:lnTo>
                    <a:pt x="861" y="320"/>
                  </a:lnTo>
                  <a:lnTo>
                    <a:pt x="856" y="329"/>
                  </a:lnTo>
                  <a:lnTo>
                    <a:pt x="850" y="334"/>
                  </a:lnTo>
                  <a:lnTo>
                    <a:pt x="844" y="344"/>
                  </a:lnTo>
                  <a:lnTo>
                    <a:pt x="832" y="338"/>
                  </a:lnTo>
                  <a:lnTo>
                    <a:pt x="822" y="333"/>
                  </a:lnTo>
                  <a:lnTo>
                    <a:pt x="820" y="344"/>
                  </a:lnTo>
                  <a:lnTo>
                    <a:pt x="820" y="355"/>
                  </a:lnTo>
                  <a:lnTo>
                    <a:pt x="813" y="357"/>
                  </a:lnTo>
                  <a:lnTo>
                    <a:pt x="806" y="357"/>
                  </a:lnTo>
                  <a:lnTo>
                    <a:pt x="804" y="366"/>
                  </a:lnTo>
                  <a:lnTo>
                    <a:pt x="800" y="375"/>
                  </a:lnTo>
                  <a:lnTo>
                    <a:pt x="780" y="375"/>
                  </a:lnTo>
                  <a:lnTo>
                    <a:pt x="765" y="375"/>
                  </a:lnTo>
                  <a:lnTo>
                    <a:pt x="759" y="384"/>
                  </a:lnTo>
                  <a:lnTo>
                    <a:pt x="754" y="395"/>
                  </a:lnTo>
                  <a:lnTo>
                    <a:pt x="752" y="401"/>
                  </a:lnTo>
                  <a:lnTo>
                    <a:pt x="747" y="405"/>
                  </a:lnTo>
                  <a:lnTo>
                    <a:pt x="741" y="408"/>
                  </a:lnTo>
                  <a:lnTo>
                    <a:pt x="734" y="410"/>
                  </a:lnTo>
                  <a:lnTo>
                    <a:pt x="732" y="408"/>
                  </a:lnTo>
                  <a:lnTo>
                    <a:pt x="730" y="407"/>
                  </a:lnTo>
                  <a:lnTo>
                    <a:pt x="732" y="403"/>
                  </a:lnTo>
                  <a:lnTo>
                    <a:pt x="735" y="399"/>
                  </a:lnTo>
                  <a:lnTo>
                    <a:pt x="743" y="390"/>
                  </a:lnTo>
                  <a:lnTo>
                    <a:pt x="748" y="386"/>
                  </a:lnTo>
                  <a:lnTo>
                    <a:pt x="748" y="381"/>
                  </a:lnTo>
                  <a:lnTo>
                    <a:pt x="747" y="375"/>
                  </a:lnTo>
                  <a:lnTo>
                    <a:pt x="759" y="364"/>
                  </a:lnTo>
                  <a:lnTo>
                    <a:pt x="774" y="355"/>
                  </a:lnTo>
                  <a:lnTo>
                    <a:pt x="774" y="346"/>
                  </a:lnTo>
                  <a:lnTo>
                    <a:pt x="774" y="336"/>
                  </a:lnTo>
                  <a:lnTo>
                    <a:pt x="787" y="333"/>
                  </a:lnTo>
                  <a:lnTo>
                    <a:pt x="802" y="329"/>
                  </a:lnTo>
                  <a:lnTo>
                    <a:pt x="806" y="318"/>
                  </a:lnTo>
                  <a:lnTo>
                    <a:pt x="809" y="307"/>
                  </a:lnTo>
                  <a:lnTo>
                    <a:pt x="820" y="299"/>
                  </a:lnTo>
                  <a:lnTo>
                    <a:pt x="832" y="292"/>
                  </a:lnTo>
                  <a:lnTo>
                    <a:pt x="830" y="283"/>
                  </a:lnTo>
                  <a:lnTo>
                    <a:pt x="826" y="270"/>
                  </a:lnTo>
                  <a:lnTo>
                    <a:pt x="830" y="266"/>
                  </a:lnTo>
                  <a:lnTo>
                    <a:pt x="835" y="266"/>
                  </a:lnTo>
                  <a:lnTo>
                    <a:pt x="841" y="262"/>
                  </a:lnTo>
                  <a:lnTo>
                    <a:pt x="846" y="253"/>
                  </a:lnTo>
                  <a:lnTo>
                    <a:pt x="850" y="251"/>
                  </a:lnTo>
                  <a:lnTo>
                    <a:pt x="856" y="251"/>
                  </a:lnTo>
                  <a:lnTo>
                    <a:pt x="857" y="249"/>
                  </a:lnTo>
                  <a:lnTo>
                    <a:pt x="859" y="248"/>
                  </a:lnTo>
                  <a:lnTo>
                    <a:pt x="863" y="242"/>
                  </a:lnTo>
                  <a:lnTo>
                    <a:pt x="863" y="233"/>
                  </a:lnTo>
                  <a:lnTo>
                    <a:pt x="868" y="231"/>
                  </a:lnTo>
                  <a:lnTo>
                    <a:pt x="874" y="229"/>
                  </a:lnTo>
                  <a:lnTo>
                    <a:pt x="878" y="227"/>
                  </a:lnTo>
                  <a:lnTo>
                    <a:pt x="880" y="225"/>
                  </a:lnTo>
                  <a:lnTo>
                    <a:pt x="881" y="222"/>
                  </a:lnTo>
                  <a:lnTo>
                    <a:pt x="881" y="214"/>
                  </a:lnTo>
                  <a:lnTo>
                    <a:pt x="883" y="211"/>
                  </a:lnTo>
                  <a:lnTo>
                    <a:pt x="887" y="209"/>
                  </a:lnTo>
                  <a:lnTo>
                    <a:pt x="891" y="207"/>
                  </a:lnTo>
                  <a:lnTo>
                    <a:pt x="894" y="207"/>
                  </a:lnTo>
                  <a:lnTo>
                    <a:pt x="896" y="205"/>
                  </a:lnTo>
                  <a:lnTo>
                    <a:pt x="900" y="200"/>
                  </a:lnTo>
                  <a:lnTo>
                    <a:pt x="902" y="192"/>
                  </a:lnTo>
                  <a:lnTo>
                    <a:pt x="904" y="179"/>
                  </a:lnTo>
                  <a:lnTo>
                    <a:pt x="904" y="174"/>
                  </a:lnTo>
                  <a:lnTo>
                    <a:pt x="902" y="168"/>
                  </a:lnTo>
                  <a:lnTo>
                    <a:pt x="900" y="164"/>
                  </a:lnTo>
                  <a:lnTo>
                    <a:pt x="896" y="163"/>
                  </a:lnTo>
                  <a:lnTo>
                    <a:pt x="891" y="163"/>
                  </a:lnTo>
                  <a:lnTo>
                    <a:pt x="883" y="161"/>
                  </a:lnTo>
                  <a:lnTo>
                    <a:pt x="876" y="155"/>
                  </a:lnTo>
                  <a:lnTo>
                    <a:pt x="870" y="148"/>
                  </a:lnTo>
                  <a:lnTo>
                    <a:pt x="870" y="144"/>
                  </a:lnTo>
                  <a:lnTo>
                    <a:pt x="868" y="142"/>
                  </a:lnTo>
                  <a:lnTo>
                    <a:pt x="868" y="139"/>
                  </a:lnTo>
                  <a:lnTo>
                    <a:pt x="870" y="137"/>
                  </a:lnTo>
                  <a:lnTo>
                    <a:pt x="878" y="139"/>
                  </a:lnTo>
                  <a:lnTo>
                    <a:pt x="885" y="140"/>
                  </a:lnTo>
                  <a:lnTo>
                    <a:pt x="887" y="146"/>
                  </a:lnTo>
                  <a:lnTo>
                    <a:pt x="889" y="150"/>
                  </a:lnTo>
                  <a:lnTo>
                    <a:pt x="891" y="150"/>
                  </a:lnTo>
                  <a:lnTo>
                    <a:pt x="894" y="150"/>
                  </a:lnTo>
                  <a:lnTo>
                    <a:pt x="894" y="139"/>
                  </a:lnTo>
                  <a:lnTo>
                    <a:pt x="894" y="133"/>
                  </a:lnTo>
                  <a:lnTo>
                    <a:pt x="892" y="128"/>
                  </a:lnTo>
                  <a:lnTo>
                    <a:pt x="887" y="124"/>
                  </a:lnTo>
                  <a:lnTo>
                    <a:pt x="887" y="116"/>
                  </a:lnTo>
                  <a:lnTo>
                    <a:pt x="885" y="109"/>
                  </a:lnTo>
                  <a:lnTo>
                    <a:pt x="883" y="102"/>
                  </a:lnTo>
                  <a:lnTo>
                    <a:pt x="878" y="100"/>
                  </a:lnTo>
                  <a:lnTo>
                    <a:pt x="874" y="107"/>
                  </a:lnTo>
                  <a:lnTo>
                    <a:pt x="872" y="115"/>
                  </a:lnTo>
                  <a:lnTo>
                    <a:pt x="867" y="111"/>
                  </a:lnTo>
                  <a:lnTo>
                    <a:pt x="865" y="107"/>
                  </a:lnTo>
                  <a:lnTo>
                    <a:pt x="863" y="105"/>
                  </a:lnTo>
                  <a:lnTo>
                    <a:pt x="865" y="102"/>
                  </a:lnTo>
                  <a:lnTo>
                    <a:pt x="865" y="96"/>
                  </a:lnTo>
                  <a:lnTo>
                    <a:pt x="865" y="92"/>
                  </a:lnTo>
                  <a:lnTo>
                    <a:pt x="863" y="92"/>
                  </a:lnTo>
                  <a:lnTo>
                    <a:pt x="859" y="92"/>
                  </a:lnTo>
                  <a:lnTo>
                    <a:pt x="850" y="96"/>
                  </a:lnTo>
                  <a:lnTo>
                    <a:pt x="844" y="96"/>
                  </a:lnTo>
                  <a:lnTo>
                    <a:pt x="843" y="91"/>
                  </a:lnTo>
                  <a:lnTo>
                    <a:pt x="844" y="83"/>
                  </a:lnTo>
                  <a:lnTo>
                    <a:pt x="839" y="78"/>
                  </a:lnTo>
                  <a:lnTo>
                    <a:pt x="835" y="74"/>
                  </a:lnTo>
                  <a:lnTo>
                    <a:pt x="833" y="70"/>
                  </a:lnTo>
                  <a:lnTo>
                    <a:pt x="832" y="67"/>
                  </a:lnTo>
                  <a:lnTo>
                    <a:pt x="828" y="65"/>
                  </a:lnTo>
                  <a:lnTo>
                    <a:pt x="822" y="67"/>
                  </a:lnTo>
                  <a:lnTo>
                    <a:pt x="809" y="72"/>
                  </a:lnTo>
                  <a:lnTo>
                    <a:pt x="795" y="76"/>
                  </a:lnTo>
                  <a:lnTo>
                    <a:pt x="776" y="72"/>
                  </a:lnTo>
                  <a:lnTo>
                    <a:pt x="761" y="72"/>
                  </a:lnTo>
                  <a:lnTo>
                    <a:pt x="759" y="74"/>
                  </a:lnTo>
                  <a:lnTo>
                    <a:pt x="761" y="78"/>
                  </a:lnTo>
                  <a:lnTo>
                    <a:pt x="763" y="81"/>
                  </a:lnTo>
                  <a:lnTo>
                    <a:pt x="767" y="87"/>
                  </a:lnTo>
                  <a:lnTo>
                    <a:pt x="765" y="92"/>
                  </a:lnTo>
                  <a:lnTo>
                    <a:pt x="761" y="94"/>
                  </a:lnTo>
                  <a:lnTo>
                    <a:pt x="758" y="96"/>
                  </a:lnTo>
                  <a:lnTo>
                    <a:pt x="750" y="98"/>
                  </a:lnTo>
                  <a:lnTo>
                    <a:pt x="745" y="96"/>
                  </a:lnTo>
                  <a:lnTo>
                    <a:pt x="741" y="94"/>
                  </a:lnTo>
                  <a:lnTo>
                    <a:pt x="737" y="92"/>
                  </a:lnTo>
                  <a:lnTo>
                    <a:pt x="735" y="89"/>
                  </a:lnTo>
                  <a:lnTo>
                    <a:pt x="745" y="74"/>
                  </a:lnTo>
                  <a:lnTo>
                    <a:pt x="750" y="57"/>
                  </a:lnTo>
                  <a:lnTo>
                    <a:pt x="747" y="55"/>
                  </a:lnTo>
                  <a:lnTo>
                    <a:pt x="743" y="54"/>
                  </a:lnTo>
                  <a:lnTo>
                    <a:pt x="739" y="55"/>
                  </a:lnTo>
                  <a:lnTo>
                    <a:pt x="735" y="55"/>
                  </a:lnTo>
                  <a:lnTo>
                    <a:pt x="724" y="57"/>
                  </a:lnTo>
                  <a:lnTo>
                    <a:pt x="715" y="59"/>
                  </a:lnTo>
                  <a:lnTo>
                    <a:pt x="711" y="55"/>
                  </a:lnTo>
                  <a:lnTo>
                    <a:pt x="710" y="52"/>
                  </a:lnTo>
                  <a:lnTo>
                    <a:pt x="704" y="52"/>
                  </a:lnTo>
                  <a:lnTo>
                    <a:pt x="700" y="54"/>
                  </a:lnTo>
                  <a:lnTo>
                    <a:pt x="697" y="54"/>
                  </a:lnTo>
                  <a:lnTo>
                    <a:pt x="695" y="52"/>
                  </a:lnTo>
                  <a:lnTo>
                    <a:pt x="693" y="50"/>
                  </a:lnTo>
                  <a:lnTo>
                    <a:pt x="693" y="46"/>
                  </a:lnTo>
                  <a:lnTo>
                    <a:pt x="695" y="41"/>
                  </a:lnTo>
                  <a:lnTo>
                    <a:pt x="702" y="35"/>
                  </a:lnTo>
                  <a:lnTo>
                    <a:pt x="711" y="31"/>
                  </a:lnTo>
                  <a:lnTo>
                    <a:pt x="719" y="28"/>
                  </a:lnTo>
                  <a:lnTo>
                    <a:pt x="715" y="20"/>
                  </a:lnTo>
                  <a:lnTo>
                    <a:pt x="708" y="15"/>
                  </a:lnTo>
                  <a:lnTo>
                    <a:pt x="704" y="15"/>
                  </a:lnTo>
                  <a:lnTo>
                    <a:pt x="702" y="15"/>
                  </a:lnTo>
                  <a:lnTo>
                    <a:pt x="699" y="15"/>
                  </a:lnTo>
                  <a:lnTo>
                    <a:pt x="695" y="11"/>
                  </a:lnTo>
                  <a:lnTo>
                    <a:pt x="693" y="6"/>
                  </a:lnTo>
                  <a:lnTo>
                    <a:pt x="689" y="2"/>
                  </a:lnTo>
                  <a:lnTo>
                    <a:pt x="686" y="0"/>
                  </a:lnTo>
                  <a:lnTo>
                    <a:pt x="680" y="0"/>
                  </a:lnTo>
                  <a:lnTo>
                    <a:pt x="675" y="0"/>
                  </a:lnTo>
                  <a:lnTo>
                    <a:pt x="671" y="4"/>
                  </a:lnTo>
                  <a:lnTo>
                    <a:pt x="669" y="9"/>
                  </a:lnTo>
                  <a:lnTo>
                    <a:pt x="665" y="13"/>
                  </a:lnTo>
                  <a:lnTo>
                    <a:pt x="662" y="15"/>
                  </a:lnTo>
                  <a:lnTo>
                    <a:pt x="658" y="17"/>
                  </a:lnTo>
                  <a:lnTo>
                    <a:pt x="656" y="19"/>
                  </a:lnTo>
                  <a:lnTo>
                    <a:pt x="656" y="20"/>
                  </a:lnTo>
                  <a:lnTo>
                    <a:pt x="654" y="26"/>
                  </a:lnTo>
                  <a:lnTo>
                    <a:pt x="652" y="31"/>
                  </a:lnTo>
                  <a:lnTo>
                    <a:pt x="647" y="33"/>
                  </a:lnTo>
                  <a:lnTo>
                    <a:pt x="641" y="33"/>
                  </a:lnTo>
                  <a:lnTo>
                    <a:pt x="638" y="33"/>
                  </a:lnTo>
                  <a:lnTo>
                    <a:pt x="634" y="37"/>
                  </a:lnTo>
                  <a:lnTo>
                    <a:pt x="632" y="43"/>
                  </a:lnTo>
                  <a:lnTo>
                    <a:pt x="630" y="50"/>
                  </a:lnTo>
                  <a:lnTo>
                    <a:pt x="626" y="61"/>
                  </a:lnTo>
                  <a:lnTo>
                    <a:pt x="625" y="72"/>
                  </a:lnTo>
                  <a:lnTo>
                    <a:pt x="619" y="76"/>
                  </a:lnTo>
                  <a:lnTo>
                    <a:pt x="619" y="79"/>
                  </a:lnTo>
                  <a:lnTo>
                    <a:pt x="623" y="85"/>
                  </a:lnTo>
                  <a:lnTo>
                    <a:pt x="625" y="91"/>
                  </a:lnTo>
                  <a:lnTo>
                    <a:pt x="623" y="94"/>
                  </a:lnTo>
                  <a:lnTo>
                    <a:pt x="623" y="100"/>
                  </a:lnTo>
                  <a:lnTo>
                    <a:pt x="630" y="104"/>
                  </a:lnTo>
                  <a:lnTo>
                    <a:pt x="639" y="109"/>
                  </a:lnTo>
                  <a:lnTo>
                    <a:pt x="641" y="111"/>
                  </a:lnTo>
                  <a:lnTo>
                    <a:pt x="643" y="115"/>
                  </a:lnTo>
                  <a:lnTo>
                    <a:pt x="643" y="116"/>
                  </a:lnTo>
                  <a:lnTo>
                    <a:pt x="641" y="120"/>
                  </a:lnTo>
                  <a:lnTo>
                    <a:pt x="634" y="116"/>
                  </a:lnTo>
                  <a:lnTo>
                    <a:pt x="623" y="111"/>
                  </a:lnTo>
                  <a:lnTo>
                    <a:pt x="615" y="109"/>
                  </a:lnTo>
                  <a:lnTo>
                    <a:pt x="604" y="105"/>
                  </a:lnTo>
                  <a:lnTo>
                    <a:pt x="591" y="105"/>
                  </a:lnTo>
                  <a:lnTo>
                    <a:pt x="575" y="105"/>
                  </a:lnTo>
                  <a:lnTo>
                    <a:pt x="578" y="115"/>
                  </a:lnTo>
                  <a:lnTo>
                    <a:pt x="586" y="122"/>
                  </a:lnTo>
                  <a:lnTo>
                    <a:pt x="590" y="128"/>
                  </a:lnTo>
                  <a:lnTo>
                    <a:pt x="593" y="131"/>
                  </a:lnTo>
                  <a:lnTo>
                    <a:pt x="593" y="137"/>
                  </a:lnTo>
                  <a:lnTo>
                    <a:pt x="593" y="140"/>
                  </a:lnTo>
                  <a:lnTo>
                    <a:pt x="588" y="137"/>
                  </a:lnTo>
                  <a:lnTo>
                    <a:pt x="582" y="131"/>
                  </a:lnTo>
                  <a:lnTo>
                    <a:pt x="575" y="129"/>
                  </a:lnTo>
                  <a:lnTo>
                    <a:pt x="569" y="128"/>
                  </a:lnTo>
                  <a:lnTo>
                    <a:pt x="564" y="128"/>
                  </a:lnTo>
                  <a:lnTo>
                    <a:pt x="558" y="131"/>
                  </a:lnTo>
                  <a:lnTo>
                    <a:pt x="553" y="137"/>
                  </a:lnTo>
                  <a:lnTo>
                    <a:pt x="549" y="144"/>
                  </a:lnTo>
                  <a:lnTo>
                    <a:pt x="540" y="148"/>
                  </a:lnTo>
                  <a:lnTo>
                    <a:pt x="529" y="153"/>
                  </a:lnTo>
                  <a:lnTo>
                    <a:pt x="514" y="150"/>
                  </a:lnTo>
                  <a:lnTo>
                    <a:pt x="505" y="150"/>
                  </a:lnTo>
                  <a:lnTo>
                    <a:pt x="508" y="144"/>
                  </a:lnTo>
                  <a:lnTo>
                    <a:pt x="510" y="137"/>
                  </a:lnTo>
                  <a:lnTo>
                    <a:pt x="490" y="133"/>
                  </a:lnTo>
                  <a:lnTo>
                    <a:pt x="469" y="129"/>
                  </a:lnTo>
                  <a:lnTo>
                    <a:pt x="466" y="135"/>
                  </a:lnTo>
                  <a:lnTo>
                    <a:pt x="462" y="139"/>
                  </a:lnTo>
                  <a:lnTo>
                    <a:pt x="458" y="137"/>
                  </a:lnTo>
                  <a:lnTo>
                    <a:pt x="457" y="135"/>
                  </a:lnTo>
                  <a:lnTo>
                    <a:pt x="453" y="135"/>
                  </a:lnTo>
                  <a:lnTo>
                    <a:pt x="449" y="137"/>
                  </a:lnTo>
                  <a:lnTo>
                    <a:pt x="449" y="140"/>
                  </a:lnTo>
                  <a:lnTo>
                    <a:pt x="449" y="142"/>
                  </a:lnTo>
                  <a:lnTo>
                    <a:pt x="453" y="142"/>
                  </a:lnTo>
                  <a:lnTo>
                    <a:pt x="455" y="144"/>
                  </a:lnTo>
                  <a:lnTo>
                    <a:pt x="460" y="146"/>
                  </a:lnTo>
                  <a:lnTo>
                    <a:pt x="462" y="148"/>
                  </a:lnTo>
                  <a:lnTo>
                    <a:pt x="451" y="155"/>
                  </a:lnTo>
                  <a:lnTo>
                    <a:pt x="433" y="164"/>
                  </a:lnTo>
                  <a:lnTo>
                    <a:pt x="427" y="161"/>
                  </a:lnTo>
                  <a:lnTo>
                    <a:pt x="423" y="161"/>
                  </a:lnTo>
                  <a:lnTo>
                    <a:pt x="418" y="163"/>
                  </a:lnTo>
                  <a:lnTo>
                    <a:pt x="412" y="166"/>
                  </a:lnTo>
                  <a:lnTo>
                    <a:pt x="405" y="166"/>
                  </a:lnTo>
                  <a:lnTo>
                    <a:pt x="399" y="163"/>
                  </a:lnTo>
                  <a:lnTo>
                    <a:pt x="396" y="163"/>
                  </a:lnTo>
                  <a:lnTo>
                    <a:pt x="392" y="163"/>
                  </a:lnTo>
                  <a:lnTo>
                    <a:pt x="386" y="166"/>
                  </a:lnTo>
                  <a:lnTo>
                    <a:pt x="381" y="172"/>
                  </a:lnTo>
                  <a:lnTo>
                    <a:pt x="372" y="174"/>
                  </a:lnTo>
                  <a:lnTo>
                    <a:pt x="362" y="170"/>
                  </a:lnTo>
                  <a:lnTo>
                    <a:pt x="359" y="172"/>
                  </a:lnTo>
                  <a:lnTo>
                    <a:pt x="351" y="174"/>
                  </a:lnTo>
                  <a:lnTo>
                    <a:pt x="346" y="181"/>
                  </a:lnTo>
                  <a:lnTo>
                    <a:pt x="336" y="192"/>
                  </a:lnTo>
                  <a:lnTo>
                    <a:pt x="327" y="192"/>
                  </a:lnTo>
                  <a:lnTo>
                    <a:pt x="322" y="194"/>
                  </a:lnTo>
                  <a:lnTo>
                    <a:pt x="325" y="205"/>
                  </a:lnTo>
                  <a:lnTo>
                    <a:pt x="327" y="214"/>
                  </a:lnTo>
                  <a:lnTo>
                    <a:pt x="325" y="216"/>
                  </a:lnTo>
                  <a:lnTo>
                    <a:pt x="320" y="220"/>
                  </a:lnTo>
                  <a:lnTo>
                    <a:pt x="316" y="224"/>
                  </a:lnTo>
                  <a:lnTo>
                    <a:pt x="311" y="224"/>
                  </a:lnTo>
                  <a:lnTo>
                    <a:pt x="305" y="216"/>
                  </a:lnTo>
                  <a:lnTo>
                    <a:pt x="300" y="211"/>
                  </a:lnTo>
                  <a:lnTo>
                    <a:pt x="298" y="214"/>
                  </a:lnTo>
                  <a:lnTo>
                    <a:pt x="298" y="218"/>
                  </a:lnTo>
                  <a:lnTo>
                    <a:pt x="300" y="224"/>
                  </a:lnTo>
                  <a:lnTo>
                    <a:pt x="301" y="227"/>
                  </a:lnTo>
                  <a:lnTo>
                    <a:pt x="307" y="238"/>
                  </a:lnTo>
                  <a:lnTo>
                    <a:pt x="311" y="249"/>
                  </a:lnTo>
                  <a:lnTo>
                    <a:pt x="307" y="257"/>
                  </a:lnTo>
                  <a:lnTo>
                    <a:pt x="305" y="262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7" y="277"/>
                  </a:lnTo>
                  <a:lnTo>
                    <a:pt x="305" y="283"/>
                  </a:lnTo>
                  <a:lnTo>
                    <a:pt x="309" y="292"/>
                  </a:lnTo>
                  <a:lnTo>
                    <a:pt x="312" y="299"/>
                  </a:lnTo>
                  <a:lnTo>
                    <a:pt x="307" y="307"/>
                  </a:lnTo>
                  <a:lnTo>
                    <a:pt x="301" y="312"/>
                  </a:lnTo>
                  <a:lnTo>
                    <a:pt x="294" y="316"/>
                  </a:lnTo>
                  <a:lnTo>
                    <a:pt x="288" y="316"/>
                  </a:lnTo>
                  <a:lnTo>
                    <a:pt x="283" y="316"/>
                  </a:lnTo>
                  <a:lnTo>
                    <a:pt x="281" y="316"/>
                  </a:lnTo>
                  <a:lnTo>
                    <a:pt x="277" y="312"/>
                  </a:lnTo>
                  <a:lnTo>
                    <a:pt x="279" y="309"/>
                  </a:lnTo>
                  <a:lnTo>
                    <a:pt x="283" y="303"/>
                  </a:lnTo>
                  <a:lnTo>
                    <a:pt x="285" y="299"/>
                  </a:lnTo>
                  <a:lnTo>
                    <a:pt x="285" y="298"/>
                  </a:lnTo>
                  <a:lnTo>
                    <a:pt x="281" y="294"/>
                  </a:lnTo>
                  <a:lnTo>
                    <a:pt x="268" y="296"/>
                  </a:lnTo>
                  <a:lnTo>
                    <a:pt x="257" y="299"/>
                  </a:lnTo>
                  <a:lnTo>
                    <a:pt x="242" y="296"/>
                  </a:lnTo>
                  <a:lnTo>
                    <a:pt x="227" y="296"/>
                  </a:lnTo>
                  <a:lnTo>
                    <a:pt x="213" y="294"/>
                  </a:lnTo>
                  <a:lnTo>
                    <a:pt x="196" y="294"/>
                  </a:lnTo>
                  <a:lnTo>
                    <a:pt x="185" y="292"/>
                  </a:lnTo>
                  <a:lnTo>
                    <a:pt x="172" y="288"/>
                  </a:lnTo>
                  <a:lnTo>
                    <a:pt x="165" y="286"/>
                  </a:lnTo>
                  <a:lnTo>
                    <a:pt x="157" y="286"/>
                  </a:lnTo>
                  <a:lnTo>
                    <a:pt x="150" y="286"/>
                  </a:lnTo>
                  <a:lnTo>
                    <a:pt x="142" y="288"/>
                  </a:lnTo>
                  <a:lnTo>
                    <a:pt x="137" y="294"/>
                  </a:lnTo>
                  <a:lnTo>
                    <a:pt x="133" y="298"/>
                  </a:lnTo>
                  <a:lnTo>
                    <a:pt x="130" y="305"/>
                  </a:lnTo>
                  <a:lnTo>
                    <a:pt x="130" y="310"/>
                  </a:lnTo>
                  <a:lnTo>
                    <a:pt x="130" y="323"/>
                  </a:lnTo>
                  <a:lnTo>
                    <a:pt x="130" y="336"/>
                  </a:lnTo>
                  <a:lnTo>
                    <a:pt x="126" y="349"/>
                  </a:lnTo>
                  <a:lnTo>
                    <a:pt x="122" y="360"/>
                  </a:lnTo>
                  <a:lnTo>
                    <a:pt x="122" y="366"/>
                  </a:lnTo>
                  <a:lnTo>
                    <a:pt x="122" y="371"/>
                  </a:lnTo>
                  <a:lnTo>
                    <a:pt x="122" y="375"/>
                  </a:lnTo>
                  <a:lnTo>
                    <a:pt x="124" y="377"/>
                  </a:lnTo>
                  <a:lnTo>
                    <a:pt x="141" y="386"/>
                  </a:lnTo>
                  <a:lnTo>
                    <a:pt x="154" y="397"/>
                  </a:lnTo>
                  <a:lnTo>
                    <a:pt x="154" y="410"/>
                  </a:lnTo>
                  <a:lnTo>
                    <a:pt x="154" y="421"/>
                  </a:lnTo>
                  <a:lnTo>
                    <a:pt x="159" y="427"/>
                  </a:lnTo>
                  <a:lnTo>
                    <a:pt x="165" y="432"/>
                  </a:lnTo>
                  <a:lnTo>
                    <a:pt x="168" y="436"/>
                  </a:lnTo>
                  <a:lnTo>
                    <a:pt x="168" y="442"/>
                  </a:lnTo>
                  <a:lnTo>
                    <a:pt x="168" y="447"/>
                  </a:lnTo>
                  <a:lnTo>
                    <a:pt x="168" y="456"/>
                  </a:lnTo>
                  <a:lnTo>
                    <a:pt x="161" y="469"/>
                  </a:lnTo>
                  <a:lnTo>
                    <a:pt x="155" y="482"/>
                  </a:lnTo>
                  <a:lnTo>
                    <a:pt x="155" y="497"/>
                  </a:lnTo>
                  <a:lnTo>
                    <a:pt x="157" y="510"/>
                  </a:lnTo>
                  <a:lnTo>
                    <a:pt x="157" y="525"/>
                  </a:lnTo>
                  <a:lnTo>
                    <a:pt x="157" y="540"/>
                  </a:lnTo>
                  <a:lnTo>
                    <a:pt x="150" y="553"/>
                  </a:lnTo>
                  <a:lnTo>
                    <a:pt x="141" y="565"/>
                  </a:lnTo>
                  <a:lnTo>
                    <a:pt x="139" y="582"/>
                  </a:lnTo>
                  <a:lnTo>
                    <a:pt x="139" y="595"/>
                  </a:lnTo>
                  <a:lnTo>
                    <a:pt x="144" y="602"/>
                  </a:lnTo>
                  <a:lnTo>
                    <a:pt x="154" y="612"/>
                  </a:lnTo>
                  <a:lnTo>
                    <a:pt x="157" y="615"/>
                  </a:lnTo>
                  <a:lnTo>
                    <a:pt x="159" y="621"/>
                  </a:lnTo>
                  <a:lnTo>
                    <a:pt x="157" y="625"/>
                  </a:lnTo>
                  <a:lnTo>
                    <a:pt x="154" y="628"/>
                  </a:lnTo>
                  <a:lnTo>
                    <a:pt x="148" y="628"/>
                  </a:lnTo>
                  <a:lnTo>
                    <a:pt x="144" y="630"/>
                  </a:lnTo>
                  <a:lnTo>
                    <a:pt x="141" y="628"/>
                  </a:lnTo>
                  <a:lnTo>
                    <a:pt x="139" y="626"/>
                  </a:lnTo>
                  <a:lnTo>
                    <a:pt x="133" y="619"/>
                  </a:lnTo>
                  <a:lnTo>
                    <a:pt x="124" y="604"/>
                  </a:lnTo>
                  <a:lnTo>
                    <a:pt x="124" y="589"/>
                  </a:lnTo>
                  <a:lnTo>
                    <a:pt x="126" y="582"/>
                  </a:lnTo>
                  <a:lnTo>
                    <a:pt x="122" y="575"/>
                  </a:lnTo>
                  <a:lnTo>
                    <a:pt x="111" y="565"/>
                  </a:lnTo>
                  <a:lnTo>
                    <a:pt x="111" y="562"/>
                  </a:lnTo>
                  <a:lnTo>
                    <a:pt x="113" y="558"/>
                  </a:lnTo>
                  <a:lnTo>
                    <a:pt x="117" y="554"/>
                  </a:lnTo>
                  <a:lnTo>
                    <a:pt x="124" y="553"/>
                  </a:lnTo>
                  <a:lnTo>
                    <a:pt x="128" y="540"/>
                  </a:lnTo>
                  <a:lnTo>
                    <a:pt x="133" y="527"/>
                  </a:lnTo>
                  <a:lnTo>
                    <a:pt x="141" y="521"/>
                  </a:lnTo>
                  <a:lnTo>
                    <a:pt x="142" y="514"/>
                  </a:lnTo>
                  <a:lnTo>
                    <a:pt x="142" y="508"/>
                  </a:lnTo>
                  <a:lnTo>
                    <a:pt x="139" y="503"/>
                  </a:lnTo>
                  <a:lnTo>
                    <a:pt x="133" y="508"/>
                  </a:lnTo>
                  <a:lnTo>
                    <a:pt x="130" y="516"/>
                  </a:lnTo>
                  <a:lnTo>
                    <a:pt x="126" y="519"/>
                  </a:lnTo>
                  <a:lnTo>
                    <a:pt x="124" y="521"/>
                  </a:lnTo>
                  <a:lnTo>
                    <a:pt x="118" y="523"/>
                  </a:lnTo>
                  <a:lnTo>
                    <a:pt x="113" y="521"/>
                  </a:lnTo>
                  <a:lnTo>
                    <a:pt x="113" y="514"/>
                  </a:lnTo>
                  <a:lnTo>
                    <a:pt x="115" y="506"/>
                  </a:lnTo>
                  <a:lnTo>
                    <a:pt x="118" y="497"/>
                  </a:lnTo>
                  <a:lnTo>
                    <a:pt x="124" y="490"/>
                  </a:lnTo>
                  <a:lnTo>
                    <a:pt x="124" y="480"/>
                  </a:lnTo>
                  <a:lnTo>
                    <a:pt x="126" y="473"/>
                  </a:lnTo>
                  <a:lnTo>
                    <a:pt x="139" y="471"/>
                  </a:lnTo>
                  <a:lnTo>
                    <a:pt x="155" y="464"/>
                  </a:lnTo>
                  <a:lnTo>
                    <a:pt x="157" y="456"/>
                  </a:lnTo>
                  <a:lnTo>
                    <a:pt x="161" y="449"/>
                  </a:lnTo>
                  <a:lnTo>
                    <a:pt x="159" y="445"/>
                  </a:lnTo>
                  <a:lnTo>
                    <a:pt x="155" y="444"/>
                  </a:lnTo>
                  <a:lnTo>
                    <a:pt x="150" y="442"/>
                  </a:lnTo>
                  <a:lnTo>
                    <a:pt x="142" y="440"/>
                  </a:lnTo>
                  <a:lnTo>
                    <a:pt x="128" y="438"/>
                  </a:lnTo>
                  <a:lnTo>
                    <a:pt x="117" y="434"/>
                  </a:lnTo>
                  <a:lnTo>
                    <a:pt x="109" y="412"/>
                  </a:lnTo>
                  <a:lnTo>
                    <a:pt x="102" y="394"/>
                  </a:lnTo>
                  <a:lnTo>
                    <a:pt x="89" y="377"/>
                  </a:lnTo>
                  <a:lnTo>
                    <a:pt x="74" y="360"/>
                  </a:lnTo>
                  <a:lnTo>
                    <a:pt x="67" y="360"/>
                  </a:lnTo>
                  <a:lnTo>
                    <a:pt x="59" y="360"/>
                  </a:lnTo>
                  <a:lnTo>
                    <a:pt x="58" y="364"/>
                  </a:lnTo>
                  <a:lnTo>
                    <a:pt x="59" y="368"/>
                  </a:lnTo>
                  <a:lnTo>
                    <a:pt x="59" y="371"/>
                  </a:lnTo>
                  <a:lnTo>
                    <a:pt x="63" y="375"/>
                  </a:lnTo>
                  <a:lnTo>
                    <a:pt x="70" y="379"/>
                  </a:lnTo>
                  <a:lnTo>
                    <a:pt x="83" y="381"/>
                  </a:lnTo>
                  <a:lnTo>
                    <a:pt x="83" y="397"/>
                  </a:lnTo>
                  <a:lnTo>
                    <a:pt x="80" y="408"/>
                  </a:lnTo>
                  <a:lnTo>
                    <a:pt x="74" y="414"/>
                  </a:lnTo>
                  <a:lnTo>
                    <a:pt x="69" y="418"/>
                  </a:lnTo>
                  <a:lnTo>
                    <a:pt x="63" y="419"/>
                  </a:lnTo>
                  <a:lnTo>
                    <a:pt x="56" y="421"/>
                  </a:lnTo>
                  <a:lnTo>
                    <a:pt x="52" y="423"/>
                  </a:lnTo>
                  <a:lnTo>
                    <a:pt x="50" y="429"/>
                  </a:lnTo>
                  <a:lnTo>
                    <a:pt x="52" y="436"/>
                  </a:lnTo>
                  <a:lnTo>
                    <a:pt x="56" y="442"/>
                  </a:lnTo>
                  <a:lnTo>
                    <a:pt x="61" y="449"/>
                  </a:lnTo>
                  <a:lnTo>
                    <a:pt x="65" y="455"/>
                  </a:lnTo>
                  <a:lnTo>
                    <a:pt x="70" y="462"/>
                  </a:lnTo>
                  <a:lnTo>
                    <a:pt x="72" y="471"/>
                  </a:lnTo>
                  <a:lnTo>
                    <a:pt x="74" y="480"/>
                  </a:lnTo>
                  <a:lnTo>
                    <a:pt x="74" y="493"/>
                  </a:lnTo>
                  <a:lnTo>
                    <a:pt x="74" y="503"/>
                  </a:lnTo>
                  <a:lnTo>
                    <a:pt x="74" y="512"/>
                  </a:lnTo>
                  <a:lnTo>
                    <a:pt x="72" y="519"/>
                  </a:lnTo>
                  <a:lnTo>
                    <a:pt x="69" y="525"/>
                  </a:lnTo>
                  <a:lnTo>
                    <a:pt x="59" y="525"/>
                  </a:lnTo>
                  <a:lnTo>
                    <a:pt x="48" y="525"/>
                  </a:lnTo>
                  <a:lnTo>
                    <a:pt x="41" y="536"/>
                  </a:lnTo>
                  <a:lnTo>
                    <a:pt x="34" y="543"/>
                  </a:lnTo>
                  <a:lnTo>
                    <a:pt x="28" y="547"/>
                  </a:lnTo>
                  <a:lnTo>
                    <a:pt x="21" y="551"/>
                  </a:lnTo>
                  <a:lnTo>
                    <a:pt x="15" y="553"/>
                  </a:lnTo>
                  <a:lnTo>
                    <a:pt x="9" y="554"/>
                  </a:lnTo>
                  <a:lnTo>
                    <a:pt x="6" y="558"/>
                  </a:lnTo>
                  <a:lnTo>
                    <a:pt x="2" y="564"/>
                  </a:lnTo>
                  <a:lnTo>
                    <a:pt x="0" y="571"/>
                  </a:lnTo>
                  <a:lnTo>
                    <a:pt x="2" y="577"/>
                  </a:lnTo>
                  <a:lnTo>
                    <a:pt x="4" y="580"/>
                  </a:lnTo>
                  <a:lnTo>
                    <a:pt x="6" y="586"/>
                  </a:lnTo>
                  <a:lnTo>
                    <a:pt x="13" y="601"/>
                  </a:lnTo>
                  <a:lnTo>
                    <a:pt x="21" y="625"/>
                  </a:lnTo>
                  <a:lnTo>
                    <a:pt x="26" y="628"/>
                  </a:lnTo>
                  <a:lnTo>
                    <a:pt x="35" y="628"/>
                  </a:lnTo>
                  <a:lnTo>
                    <a:pt x="43" y="628"/>
                  </a:lnTo>
                  <a:lnTo>
                    <a:pt x="52" y="626"/>
                  </a:lnTo>
                  <a:lnTo>
                    <a:pt x="59" y="625"/>
                  </a:lnTo>
                  <a:lnTo>
                    <a:pt x="67" y="623"/>
                  </a:lnTo>
                  <a:lnTo>
                    <a:pt x="72" y="623"/>
                  </a:lnTo>
                  <a:lnTo>
                    <a:pt x="76" y="625"/>
                  </a:lnTo>
                  <a:lnTo>
                    <a:pt x="82" y="638"/>
                  </a:lnTo>
                  <a:lnTo>
                    <a:pt x="82" y="649"/>
                  </a:lnTo>
                  <a:lnTo>
                    <a:pt x="82" y="658"/>
                  </a:lnTo>
                  <a:lnTo>
                    <a:pt x="83" y="667"/>
                  </a:lnTo>
                  <a:lnTo>
                    <a:pt x="85" y="678"/>
                  </a:lnTo>
                  <a:lnTo>
                    <a:pt x="87" y="687"/>
                  </a:lnTo>
                  <a:lnTo>
                    <a:pt x="85" y="697"/>
                  </a:lnTo>
                  <a:lnTo>
                    <a:pt x="83" y="704"/>
                  </a:lnTo>
                  <a:lnTo>
                    <a:pt x="80" y="710"/>
                  </a:lnTo>
                  <a:lnTo>
                    <a:pt x="78" y="711"/>
                  </a:lnTo>
                  <a:lnTo>
                    <a:pt x="85" y="721"/>
                  </a:lnTo>
                  <a:lnTo>
                    <a:pt x="93" y="730"/>
                  </a:lnTo>
                  <a:lnTo>
                    <a:pt x="89" y="739"/>
                  </a:lnTo>
                  <a:lnTo>
                    <a:pt x="83" y="754"/>
                  </a:lnTo>
                  <a:lnTo>
                    <a:pt x="96" y="771"/>
                  </a:lnTo>
                  <a:lnTo>
                    <a:pt x="107" y="787"/>
                  </a:lnTo>
                  <a:lnTo>
                    <a:pt x="111" y="798"/>
                  </a:lnTo>
                  <a:lnTo>
                    <a:pt x="113" y="809"/>
                  </a:lnTo>
                  <a:lnTo>
                    <a:pt x="117" y="819"/>
                  </a:lnTo>
                  <a:lnTo>
                    <a:pt x="122" y="822"/>
                  </a:lnTo>
                  <a:lnTo>
                    <a:pt x="128" y="815"/>
                  </a:lnTo>
                  <a:lnTo>
                    <a:pt x="137" y="800"/>
                  </a:lnTo>
                  <a:lnTo>
                    <a:pt x="148" y="784"/>
                  </a:lnTo>
                  <a:lnTo>
                    <a:pt x="155" y="769"/>
                  </a:lnTo>
                  <a:lnTo>
                    <a:pt x="159" y="761"/>
                  </a:lnTo>
                  <a:lnTo>
                    <a:pt x="167" y="756"/>
                  </a:lnTo>
                  <a:lnTo>
                    <a:pt x="174" y="752"/>
                  </a:lnTo>
                  <a:lnTo>
                    <a:pt x="181" y="750"/>
                  </a:lnTo>
                  <a:lnTo>
                    <a:pt x="185" y="752"/>
                  </a:lnTo>
                  <a:lnTo>
                    <a:pt x="187" y="754"/>
                  </a:lnTo>
                  <a:lnTo>
                    <a:pt x="191" y="758"/>
                  </a:lnTo>
                  <a:lnTo>
                    <a:pt x="192" y="763"/>
                  </a:lnTo>
                  <a:lnTo>
                    <a:pt x="196" y="776"/>
                  </a:lnTo>
                  <a:lnTo>
                    <a:pt x="200" y="789"/>
                  </a:lnTo>
                  <a:lnTo>
                    <a:pt x="202" y="804"/>
                  </a:lnTo>
                  <a:lnTo>
                    <a:pt x="207" y="815"/>
                  </a:lnTo>
                  <a:lnTo>
                    <a:pt x="209" y="820"/>
                  </a:lnTo>
                  <a:lnTo>
                    <a:pt x="213" y="826"/>
                  </a:lnTo>
                  <a:lnTo>
                    <a:pt x="216" y="828"/>
                  </a:lnTo>
                  <a:lnTo>
                    <a:pt x="222" y="830"/>
                  </a:lnTo>
                  <a:lnTo>
                    <a:pt x="240" y="826"/>
                  </a:lnTo>
                  <a:lnTo>
                    <a:pt x="263" y="822"/>
                  </a:lnTo>
                  <a:lnTo>
                    <a:pt x="285" y="826"/>
                  </a:lnTo>
                  <a:lnTo>
                    <a:pt x="309" y="830"/>
                  </a:lnTo>
                  <a:lnTo>
                    <a:pt x="322" y="826"/>
                  </a:lnTo>
                  <a:lnTo>
                    <a:pt x="333" y="819"/>
                  </a:lnTo>
                  <a:lnTo>
                    <a:pt x="342" y="809"/>
                  </a:lnTo>
                  <a:lnTo>
                    <a:pt x="351" y="798"/>
                  </a:lnTo>
                  <a:lnTo>
                    <a:pt x="366" y="780"/>
                  </a:lnTo>
                  <a:lnTo>
                    <a:pt x="379" y="765"/>
                  </a:lnTo>
                  <a:lnTo>
                    <a:pt x="401" y="759"/>
                  </a:lnTo>
                  <a:lnTo>
                    <a:pt x="421" y="756"/>
                  </a:lnTo>
                  <a:lnTo>
                    <a:pt x="423" y="747"/>
                  </a:lnTo>
                  <a:lnTo>
                    <a:pt x="427" y="737"/>
                  </a:lnTo>
                  <a:lnTo>
                    <a:pt x="434" y="735"/>
                  </a:lnTo>
                  <a:lnTo>
                    <a:pt x="442" y="732"/>
                  </a:lnTo>
                  <a:lnTo>
                    <a:pt x="442" y="724"/>
                  </a:lnTo>
                  <a:lnTo>
                    <a:pt x="442" y="713"/>
                  </a:lnTo>
                  <a:lnTo>
                    <a:pt x="440" y="710"/>
                  </a:lnTo>
                  <a:lnTo>
                    <a:pt x="442" y="704"/>
                  </a:lnTo>
                  <a:lnTo>
                    <a:pt x="444" y="700"/>
                  </a:lnTo>
                  <a:lnTo>
                    <a:pt x="445" y="697"/>
                  </a:lnTo>
                  <a:lnTo>
                    <a:pt x="471" y="680"/>
                  </a:lnTo>
                  <a:lnTo>
                    <a:pt x="495" y="665"/>
                  </a:lnTo>
                  <a:lnTo>
                    <a:pt x="508" y="660"/>
                  </a:lnTo>
                  <a:lnTo>
                    <a:pt x="523" y="656"/>
                  </a:lnTo>
                  <a:lnTo>
                    <a:pt x="540" y="654"/>
                  </a:lnTo>
                  <a:lnTo>
                    <a:pt x="556" y="654"/>
                  </a:lnTo>
                  <a:lnTo>
                    <a:pt x="571" y="649"/>
                  </a:lnTo>
                  <a:lnTo>
                    <a:pt x="582" y="639"/>
                  </a:lnTo>
                  <a:lnTo>
                    <a:pt x="590" y="638"/>
                  </a:lnTo>
                  <a:lnTo>
                    <a:pt x="597" y="638"/>
                  </a:lnTo>
                  <a:lnTo>
                    <a:pt x="604" y="639"/>
                  </a:lnTo>
                  <a:lnTo>
                    <a:pt x="614" y="645"/>
                  </a:lnTo>
                  <a:lnTo>
                    <a:pt x="612" y="660"/>
                  </a:lnTo>
                  <a:lnTo>
                    <a:pt x="606" y="673"/>
                  </a:lnTo>
                  <a:lnTo>
                    <a:pt x="625" y="671"/>
                  </a:lnTo>
                  <a:lnTo>
                    <a:pt x="654" y="673"/>
                  </a:lnTo>
                  <a:lnTo>
                    <a:pt x="667" y="678"/>
                  </a:lnTo>
                  <a:lnTo>
                    <a:pt x="686" y="687"/>
                  </a:lnTo>
                  <a:lnTo>
                    <a:pt x="697" y="691"/>
                  </a:lnTo>
                  <a:lnTo>
                    <a:pt x="708" y="693"/>
                  </a:lnTo>
                  <a:lnTo>
                    <a:pt x="719" y="691"/>
                  </a:lnTo>
                  <a:lnTo>
                    <a:pt x="730" y="687"/>
                  </a:lnTo>
                  <a:lnTo>
                    <a:pt x="728" y="684"/>
                  </a:lnTo>
                  <a:lnTo>
                    <a:pt x="726" y="680"/>
                  </a:lnTo>
                  <a:lnTo>
                    <a:pt x="735" y="676"/>
                  </a:lnTo>
                  <a:lnTo>
                    <a:pt x="743" y="674"/>
                  </a:lnTo>
                  <a:lnTo>
                    <a:pt x="748" y="678"/>
                  </a:lnTo>
                  <a:lnTo>
                    <a:pt x="752" y="682"/>
                  </a:lnTo>
                  <a:lnTo>
                    <a:pt x="758" y="684"/>
                  </a:lnTo>
                  <a:lnTo>
                    <a:pt x="761" y="682"/>
                  </a:lnTo>
                  <a:lnTo>
                    <a:pt x="763" y="680"/>
                  </a:lnTo>
                  <a:lnTo>
                    <a:pt x="763" y="678"/>
                  </a:lnTo>
                  <a:lnTo>
                    <a:pt x="763" y="674"/>
                  </a:lnTo>
                  <a:lnTo>
                    <a:pt x="763" y="671"/>
                  </a:lnTo>
                  <a:lnTo>
                    <a:pt x="769" y="667"/>
                  </a:lnTo>
                  <a:lnTo>
                    <a:pt x="774" y="667"/>
                  </a:lnTo>
                  <a:lnTo>
                    <a:pt x="785" y="667"/>
                  </a:lnTo>
                  <a:lnTo>
                    <a:pt x="800" y="667"/>
                  </a:lnTo>
                  <a:lnTo>
                    <a:pt x="820" y="650"/>
                  </a:lnTo>
                  <a:lnTo>
                    <a:pt x="837" y="638"/>
                  </a:lnTo>
                  <a:lnTo>
                    <a:pt x="850" y="639"/>
                  </a:lnTo>
                  <a:lnTo>
                    <a:pt x="865" y="641"/>
                  </a:lnTo>
                  <a:lnTo>
                    <a:pt x="868" y="621"/>
                  </a:lnTo>
                  <a:lnTo>
                    <a:pt x="868" y="601"/>
                  </a:lnTo>
                  <a:lnTo>
                    <a:pt x="872" y="595"/>
                  </a:lnTo>
                  <a:lnTo>
                    <a:pt x="876" y="589"/>
                  </a:lnTo>
                  <a:lnTo>
                    <a:pt x="883" y="586"/>
                  </a:lnTo>
                  <a:lnTo>
                    <a:pt x="894" y="580"/>
                  </a:lnTo>
                  <a:lnTo>
                    <a:pt x="900" y="573"/>
                  </a:lnTo>
                  <a:lnTo>
                    <a:pt x="902" y="562"/>
                  </a:lnTo>
                  <a:lnTo>
                    <a:pt x="924" y="540"/>
                  </a:lnTo>
                  <a:lnTo>
                    <a:pt x="946" y="517"/>
                  </a:lnTo>
                  <a:lnTo>
                    <a:pt x="944" y="512"/>
                  </a:lnTo>
                  <a:lnTo>
                    <a:pt x="942" y="508"/>
                  </a:lnTo>
                  <a:lnTo>
                    <a:pt x="941" y="504"/>
                  </a:lnTo>
                  <a:lnTo>
                    <a:pt x="937" y="501"/>
                  </a:lnTo>
                  <a:lnTo>
                    <a:pt x="929" y="493"/>
                  </a:lnTo>
                  <a:lnTo>
                    <a:pt x="924" y="488"/>
                  </a:lnTo>
                  <a:lnTo>
                    <a:pt x="922" y="471"/>
                  </a:lnTo>
                  <a:lnTo>
                    <a:pt x="920" y="455"/>
                  </a:lnTo>
                  <a:lnTo>
                    <a:pt x="917" y="447"/>
                  </a:lnTo>
                  <a:lnTo>
                    <a:pt x="913" y="442"/>
                  </a:lnTo>
                  <a:lnTo>
                    <a:pt x="909" y="436"/>
                  </a:lnTo>
                  <a:lnTo>
                    <a:pt x="904" y="432"/>
                  </a:lnTo>
                  <a:lnTo>
                    <a:pt x="892" y="425"/>
                  </a:lnTo>
                  <a:lnTo>
                    <a:pt x="883" y="418"/>
                  </a:lnTo>
                  <a:lnTo>
                    <a:pt x="878" y="405"/>
                  </a:lnTo>
                  <a:lnTo>
                    <a:pt x="874" y="390"/>
                  </a:lnTo>
                  <a:lnTo>
                    <a:pt x="868" y="384"/>
                  </a:lnTo>
                  <a:lnTo>
                    <a:pt x="867" y="379"/>
                  </a:lnTo>
                  <a:lnTo>
                    <a:pt x="867" y="373"/>
                  </a:lnTo>
                  <a:lnTo>
                    <a:pt x="868" y="368"/>
                  </a:lnTo>
                  <a:lnTo>
                    <a:pt x="870" y="359"/>
                  </a:lnTo>
                  <a:lnTo>
                    <a:pt x="872" y="351"/>
                  </a:lnTo>
                  <a:lnTo>
                    <a:pt x="865" y="346"/>
                  </a:lnTo>
                  <a:lnTo>
                    <a:pt x="861" y="340"/>
                  </a:lnTo>
                  <a:lnTo>
                    <a:pt x="859" y="334"/>
                  </a:lnTo>
                  <a:lnTo>
                    <a:pt x="859" y="329"/>
                  </a:lnTo>
                  <a:lnTo>
                    <a:pt x="865" y="318"/>
                  </a:lnTo>
                  <a:lnTo>
                    <a:pt x="874" y="303"/>
                  </a:lnTo>
                  <a:close/>
                </a:path>
              </a:pathLst>
            </a:custGeom>
            <a:solidFill>
              <a:schemeClr val="bg1">
                <a:lumMod val="95000"/>
                <a:alpha val="66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7643437" y="4885321"/>
              <a:ext cx="1145169" cy="1558703"/>
            </a:xfrm>
            <a:custGeom>
              <a:avLst/>
              <a:gdLst>
                <a:gd name="T0" fmla="*/ 76200 w 663"/>
                <a:gd name="T1" fmla="*/ 1312863 h 833"/>
                <a:gd name="T2" fmla="*/ 165588 w 663"/>
                <a:gd name="T3" fmla="*/ 1319213 h 833"/>
                <a:gd name="T4" fmla="*/ 257908 w 663"/>
                <a:gd name="T5" fmla="*/ 1319213 h 833"/>
                <a:gd name="T6" fmla="*/ 427892 w 663"/>
                <a:gd name="T7" fmla="*/ 1208088 h 833"/>
                <a:gd name="T8" fmla="*/ 507023 w 663"/>
                <a:gd name="T9" fmla="*/ 1122363 h 833"/>
                <a:gd name="T10" fmla="*/ 558312 w 663"/>
                <a:gd name="T11" fmla="*/ 1119188 h 833"/>
                <a:gd name="T12" fmla="*/ 666750 w 663"/>
                <a:gd name="T13" fmla="*/ 1114425 h 833"/>
                <a:gd name="T14" fmla="*/ 750277 w 663"/>
                <a:gd name="T15" fmla="*/ 1146175 h 833"/>
                <a:gd name="T16" fmla="*/ 833804 w 663"/>
                <a:gd name="T17" fmla="*/ 1100138 h 833"/>
                <a:gd name="T18" fmla="*/ 896815 w 663"/>
                <a:gd name="T19" fmla="*/ 1062038 h 833"/>
                <a:gd name="T20" fmla="*/ 893885 w 663"/>
                <a:gd name="T21" fmla="*/ 1020763 h 833"/>
                <a:gd name="T22" fmla="*/ 885092 w 663"/>
                <a:gd name="T23" fmla="*/ 908050 h 833"/>
                <a:gd name="T24" fmla="*/ 915865 w 663"/>
                <a:gd name="T25" fmla="*/ 796925 h 833"/>
                <a:gd name="T26" fmla="*/ 907073 w 663"/>
                <a:gd name="T27" fmla="*/ 712788 h 833"/>
                <a:gd name="T28" fmla="*/ 855785 w 663"/>
                <a:gd name="T29" fmla="*/ 668338 h 833"/>
                <a:gd name="T30" fmla="*/ 920262 w 663"/>
                <a:gd name="T31" fmla="*/ 598488 h 833"/>
                <a:gd name="T32" fmla="*/ 951035 w 663"/>
                <a:gd name="T33" fmla="*/ 498475 h 833"/>
                <a:gd name="T34" fmla="*/ 907073 w 663"/>
                <a:gd name="T35" fmla="*/ 450850 h 833"/>
                <a:gd name="T36" fmla="*/ 912935 w 663"/>
                <a:gd name="T37" fmla="*/ 388938 h 833"/>
                <a:gd name="T38" fmla="*/ 877765 w 663"/>
                <a:gd name="T39" fmla="*/ 363538 h 833"/>
                <a:gd name="T40" fmla="*/ 877765 w 663"/>
                <a:gd name="T41" fmla="*/ 280988 h 833"/>
                <a:gd name="T42" fmla="*/ 830873 w 663"/>
                <a:gd name="T43" fmla="*/ 295275 h 833"/>
                <a:gd name="T44" fmla="*/ 820615 w 663"/>
                <a:gd name="T45" fmla="*/ 246063 h 833"/>
                <a:gd name="T46" fmla="*/ 782515 w 663"/>
                <a:gd name="T47" fmla="*/ 236538 h 833"/>
                <a:gd name="T48" fmla="*/ 741485 w 663"/>
                <a:gd name="T49" fmla="*/ 257175 h 833"/>
                <a:gd name="T50" fmla="*/ 747346 w 663"/>
                <a:gd name="T51" fmla="*/ 222250 h 833"/>
                <a:gd name="T52" fmla="*/ 693127 w 663"/>
                <a:gd name="T53" fmla="*/ 166688 h 833"/>
                <a:gd name="T54" fmla="*/ 693127 w 663"/>
                <a:gd name="T55" fmla="*/ 139700 h 833"/>
                <a:gd name="T56" fmla="*/ 657958 w 663"/>
                <a:gd name="T57" fmla="*/ 101600 h 833"/>
                <a:gd name="T58" fmla="*/ 633046 w 663"/>
                <a:gd name="T59" fmla="*/ 79375 h 833"/>
                <a:gd name="T60" fmla="*/ 609600 w 663"/>
                <a:gd name="T61" fmla="*/ 46038 h 833"/>
                <a:gd name="T62" fmla="*/ 581758 w 663"/>
                <a:gd name="T63" fmla="*/ 4763 h 833"/>
                <a:gd name="T64" fmla="*/ 555381 w 663"/>
                <a:gd name="T65" fmla="*/ 17463 h 833"/>
                <a:gd name="T66" fmla="*/ 507023 w 663"/>
                <a:gd name="T67" fmla="*/ 7938 h 833"/>
                <a:gd name="T68" fmla="*/ 501162 w 663"/>
                <a:gd name="T69" fmla="*/ 42863 h 833"/>
                <a:gd name="T70" fmla="*/ 504092 w 663"/>
                <a:gd name="T71" fmla="*/ 122238 h 833"/>
                <a:gd name="T72" fmla="*/ 527538 w 663"/>
                <a:gd name="T73" fmla="*/ 160338 h 833"/>
                <a:gd name="T74" fmla="*/ 490904 w 663"/>
                <a:gd name="T75" fmla="*/ 219075 h 833"/>
                <a:gd name="T76" fmla="*/ 422031 w 663"/>
                <a:gd name="T77" fmla="*/ 280988 h 833"/>
                <a:gd name="T78" fmla="*/ 473319 w 663"/>
                <a:gd name="T79" fmla="*/ 404813 h 833"/>
                <a:gd name="T80" fmla="*/ 536331 w 663"/>
                <a:gd name="T81" fmla="*/ 444500 h 833"/>
                <a:gd name="T82" fmla="*/ 562708 w 663"/>
                <a:gd name="T83" fmla="*/ 498475 h 833"/>
                <a:gd name="T84" fmla="*/ 468923 w 663"/>
                <a:gd name="T85" fmla="*/ 603250 h 833"/>
                <a:gd name="T86" fmla="*/ 395654 w 663"/>
                <a:gd name="T87" fmla="*/ 679450 h 833"/>
                <a:gd name="T88" fmla="*/ 427892 w 663"/>
                <a:gd name="T89" fmla="*/ 733425 h 833"/>
                <a:gd name="T90" fmla="*/ 430823 w 663"/>
                <a:gd name="T91" fmla="*/ 796925 h 833"/>
                <a:gd name="T92" fmla="*/ 366346 w 663"/>
                <a:gd name="T93" fmla="*/ 855663 h 833"/>
                <a:gd name="T94" fmla="*/ 325315 w 663"/>
                <a:gd name="T95" fmla="*/ 865188 h 833"/>
                <a:gd name="T96" fmla="*/ 257908 w 663"/>
                <a:gd name="T97" fmla="*/ 920750 h 833"/>
                <a:gd name="T98" fmla="*/ 194896 w 663"/>
                <a:gd name="T99" fmla="*/ 987425 h 833"/>
                <a:gd name="T100" fmla="*/ 86458 w 663"/>
                <a:gd name="T101" fmla="*/ 1025525 h 833"/>
                <a:gd name="T102" fmla="*/ 38100 w 663"/>
                <a:gd name="T103" fmla="*/ 1041400 h 833"/>
                <a:gd name="T104" fmla="*/ 41031 w 663"/>
                <a:gd name="T105" fmla="*/ 1066800 h 833"/>
                <a:gd name="T106" fmla="*/ 29308 w 663"/>
                <a:gd name="T107" fmla="*/ 1111250 h 833"/>
                <a:gd name="T108" fmla="*/ 63012 w 663"/>
                <a:gd name="T109" fmla="*/ 1166813 h 833"/>
                <a:gd name="T110" fmla="*/ 13188 w 663"/>
                <a:gd name="T111" fmla="*/ 1193800 h 8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3"/>
                <a:gd name="T169" fmla="*/ 0 h 833"/>
                <a:gd name="T170" fmla="*/ 663 w 663"/>
                <a:gd name="T171" fmla="*/ 833 h 8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3" h="833">
                  <a:moveTo>
                    <a:pt x="4" y="792"/>
                  </a:moveTo>
                  <a:lnTo>
                    <a:pt x="19" y="805"/>
                  </a:lnTo>
                  <a:lnTo>
                    <a:pt x="33" y="818"/>
                  </a:lnTo>
                  <a:lnTo>
                    <a:pt x="41" y="824"/>
                  </a:lnTo>
                  <a:lnTo>
                    <a:pt x="52" y="827"/>
                  </a:lnTo>
                  <a:lnTo>
                    <a:pt x="65" y="829"/>
                  </a:lnTo>
                  <a:lnTo>
                    <a:pt x="81" y="827"/>
                  </a:lnTo>
                  <a:lnTo>
                    <a:pt x="94" y="826"/>
                  </a:lnTo>
                  <a:lnTo>
                    <a:pt x="104" y="827"/>
                  </a:lnTo>
                  <a:lnTo>
                    <a:pt x="113" y="831"/>
                  </a:lnTo>
                  <a:lnTo>
                    <a:pt x="124" y="833"/>
                  </a:lnTo>
                  <a:lnTo>
                    <a:pt x="135" y="829"/>
                  </a:lnTo>
                  <a:lnTo>
                    <a:pt x="148" y="822"/>
                  </a:lnTo>
                  <a:lnTo>
                    <a:pt x="161" y="827"/>
                  </a:lnTo>
                  <a:lnTo>
                    <a:pt x="176" y="831"/>
                  </a:lnTo>
                  <a:lnTo>
                    <a:pt x="200" y="815"/>
                  </a:lnTo>
                  <a:lnTo>
                    <a:pt x="224" y="798"/>
                  </a:lnTo>
                  <a:lnTo>
                    <a:pt x="251" y="792"/>
                  </a:lnTo>
                  <a:lnTo>
                    <a:pt x="279" y="785"/>
                  </a:lnTo>
                  <a:lnTo>
                    <a:pt x="292" y="761"/>
                  </a:lnTo>
                  <a:lnTo>
                    <a:pt x="301" y="739"/>
                  </a:lnTo>
                  <a:lnTo>
                    <a:pt x="318" y="728"/>
                  </a:lnTo>
                  <a:lnTo>
                    <a:pt x="333" y="720"/>
                  </a:lnTo>
                  <a:lnTo>
                    <a:pt x="340" y="715"/>
                  </a:lnTo>
                  <a:lnTo>
                    <a:pt x="346" y="707"/>
                  </a:lnTo>
                  <a:lnTo>
                    <a:pt x="351" y="704"/>
                  </a:lnTo>
                  <a:lnTo>
                    <a:pt x="359" y="700"/>
                  </a:lnTo>
                  <a:lnTo>
                    <a:pt x="366" y="700"/>
                  </a:lnTo>
                  <a:lnTo>
                    <a:pt x="373" y="704"/>
                  </a:lnTo>
                  <a:lnTo>
                    <a:pt x="381" y="705"/>
                  </a:lnTo>
                  <a:lnTo>
                    <a:pt x="388" y="711"/>
                  </a:lnTo>
                  <a:lnTo>
                    <a:pt x="401" y="718"/>
                  </a:lnTo>
                  <a:lnTo>
                    <a:pt x="414" y="722"/>
                  </a:lnTo>
                  <a:lnTo>
                    <a:pt x="436" y="713"/>
                  </a:lnTo>
                  <a:lnTo>
                    <a:pt x="455" y="702"/>
                  </a:lnTo>
                  <a:lnTo>
                    <a:pt x="468" y="704"/>
                  </a:lnTo>
                  <a:lnTo>
                    <a:pt x="480" y="707"/>
                  </a:lnTo>
                  <a:lnTo>
                    <a:pt x="492" y="713"/>
                  </a:lnTo>
                  <a:lnTo>
                    <a:pt x="501" y="718"/>
                  </a:lnTo>
                  <a:lnTo>
                    <a:pt x="512" y="722"/>
                  </a:lnTo>
                  <a:lnTo>
                    <a:pt x="525" y="726"/>
                  </a:lnTo>
                  <a:lnTo>
                    <a:pt x="538" y="726"/>
                  </a:lnTo>
                  <a:lnTo>
                    <a:pt x="553" y="724"/>
                  </a:lnTo>
                  <a:lnTo>
                    <a:pt x="560" y="709"/>
                  </a:lnTo>
                  <a:lnTo>
                    <a:pt x="569" y="693"/>
                  </a:lnTo>
                  <a:lnTo>
                    <a:pt x="580" y="687"/>
                  </a:lnTo>
                  <a:lnTo>
                    <a:pt x="595" y="681"/>
                  </a:lnTo>
                  <a:lnTo>
                    <a:pt x="602" y="678"/>
                  </a:lnTo>
                  <a:lnTo>
                    <a:pt x="608" y="674"/>
                  </a:lnTo>
                  <a:lnTo>
                    <a:pt x="612" y="669"/>
                  </a:lnTo>
                  <a:lnTo>
                    <a:pt x="615" y="661"/>
                  </a:lnTo>
                  <a:lnTo>
                    <a:pt x="615" y="656"/>
                  </a:lnTo>
                  <a:lnTo>
                    <a:pt x="613" y="650"/>
                  </a:lnTo>
                  <a:lnTo>
                    <a:pt x="612" y="646"/>
                  </a:lnTo>
                  <a:lnTo>
                    <a:pt x="610" y="643"/>
                  </a:lnTo>
                  <a:lnTo>
                    <a:pt x="604" y="637"/>
                  </a:lnTo>
                  <a:lnTo>
                    <a:pt x="599" y="630"/>
                  </a:lnTo>
                  <a:lnTo>
                    <a:pt x="599" y="613"/>
                  </a:lnTo>
                  <a:lnTo>
                    <a:pt x="601" y="593"/>
                  </a:lnTo>
                  <a:lnTo>
                    <a:pt x="604" y="572"/>
                  </a:lnTo>
                  <a:lnTo>
                    <a:pt x="608" y="556"/>
                  </a:lnTo>
                  <a:lnTo>
                    <a:pt x="610" y="543"/>
                  </a:lnTo>
                  <a:lnTo>
                    <a:pt x="613" y="530"/>
                  </a:lnTo>
                  <a:lnTo>
                    <a:pt x="619" y="517"/>
                  </a:lnTo>
                  <a:lnTo>
                    <a:pt x="625" y="502"/>
                  </a:lnTo>
                  <a:lnTo>
                    <a:pt x="626" y="491"/>
                  </a:lnTo>
                  <a:lnTo>
                    <a:pt x="626" y="480"/>
                  </a:lnTo>
                  <a:lnTo>
                    <a:pt x="626" y="471"/>
                  </a:lnTo>
                  <a:lnTo>
                    <a:pt x="625" y="462"/>
                  </a:lnTo>
                  <a:lnTo>
                    <a:pt x="619" y="449"/>
                  </a:lnTo>
                  <a:lnTo>
                    <a:pt x="613" y="438"/>
                  </a:lnTo>
                  <a:lnTo>
                    <a:pt x="604" y="434"/>
                  </a:lnTo>
                  <a:lnTo>
                    <a:pt x="595" y="430"/>
                  </a:lnTo>
                  <a:lnTo>
                    <a:pt x="588" y="426"/>
                  </a:lnTo>
                  <a:lnTo>
                    <a:pt x="584" y="421"/>
                  </a:lnTo>
                  <a:lnTo>
                    <a:pt x="586" y="414"/>
                  </a:lnTo>
                  <a:lnTo>
                    <a:pt x="589" y="406"/>
                  </a:lnTo>
                  <a:lnTo>
                    <a:pt x="599" y="399"/>
                  </a:lnTo>
                  <a:lnTo>
                    <a:pt x="608" y="391"/>
                  </a:lnTo>
                  <a:lnTo>
                    <a:pt x="628" y="377"/>
                  </a:lnTo>
                  <a:lnTo>
                    <a:pt x="643" y="365"/>
                  </a:lnTo>
                  <a:lnTo>
                    <a:pt x="654" y="354"/>
                  </a:lnTo>
                  <a:lnTo>
                    <a:pt x="663" y="347"/>
                  </a:lnTo>
                  <a:lnTo>
                    <a:pt x="649" y="314"/>
                  </a:lnTo>
                  <a:lnTo>
                    <a:pt x="632" y="310"/>
                  </a:lnTo>
                  <a:lnTo>
                    <a:pt x="619" y="303"/>
                  </a:lnTo>
                  <a:lnTo>
                    <a:pt x="617" y="295"/>
                  </a:lnTo>
                  <a:lnTo>
                    <a:pt x="617" y="290"/>
                  </a:lnTo>
                  <a:lnTo>
                    <a:pt x="619" y="284"/>
                  </a:lnTo>
                  <a:lnTo>
                    <a:pt x="623" y="279"/>
                  </a:lnTo>
                  <a:lnTo>
                    <a:pt x="628" y="268"/>
                  </a:lnTo>
                  <a:lnTo>
                    <a:pt x="632" y="258"/>
                  </a:lnTo>
                  <a:lnTo>
                    <a:pt x="628" y="249"/>
                  </a:lnTo>
                  <a:lnTo>
                    <a:pt x="623" y="245"/>
                  </a:lnTo>
                  <a:lnTo>
                    <a:pt x="617" y="244"/>
                  </a:lnTo>
                  <a:lnTo>
                    <a:pt x="612" y="244"/>
                  </a:lnTo>
                  <a:lnTo>
                    <a:pt x="602" y="245"/>
                  </a:lnTo>
                  <a:lnTo>
                    <a:pt x="595" y="245"/>
                  </a:lnTo>
                  <a:lnTo>
                    <a:pt x="599" y="229"/>
                  </a:lnTo>
                  <a:lnTo>
                    <a:pt x="606" y="208"/>
                  </a:lnTo>
                  <a:lnTo>
                    <a:pt x="606" y="195"/>
                  </a:lnTo>
                  <a:lnTo>
                    <a:pt x="604" y="184"/>
                  </a:lnTo>
                  <a:lnTo>
                    <a:pt x="601" y="181"/>
                  </a:lnTo>
                  <a:lnTo>
                    <a:pt x="599" y="177"/>
                  </a:lnTo>
                  <a:lnTo>
                    <a:pt x="595" y="173"/>
                  </a:lnTo>
                  <a:lnTo>
                    <a:pt x="589" y="171"/>
                  </a:lnTo>
                  <a:lnTo>
                    <a:pt x="582" y="181"/>
                  </a:lnTo>
                  <a:lnTo>
                    <a:pt x="573" y="188"/>
                  </a:lnTo>
                  <a:lnTo>
                    <a:pt x="567" y="186"/>
                  </a:lnTo>
                  <a:lnTo>
                    <a:pt x="564" y="183"/>
                  </a:lnTo>
                  <a:lnTo>
                    <a:pt x="562" y="177"/>
                  </a:lnTo>
                  <a:lnTo>
                    <a:pt x="562" y="170"/>
                  </a:lnTo>
                  <a:lnTo>
                    <a:pt x="560" y="162"/>
                  </a:lnTo>
                  <a:lnTo>
                    <a:pt x="560" y="155"/>
                  </a:lnTo>
                  <a:lnTo>
                    <a:pt x="558" y="149"/>
                  </a:lnTo>
                  <a:lnTo>
                    <a:pt x="553" y="146"/>
                  </a:lnTo>
                  <a:lnTo>
                    <a:pt x="547" y="144"/>
                  </a:lnTo>
                  <a:lnTo>
                    <a:pt x="541" y="146"/>
                  </a:lnTo>
                  <a:lnTo>
                    <a:pt x="534" y="149"/>
                  </a:lnTo>
                  <a:lnTo>
                    <a:pt x="530" y="155"/>
                  </a:lnTo>
                  <a:lnTo>
                    <a:pt x="525" y="160"/>
                  </a:lnTo>
                  <a:lnTo>
                    <a:pt x="519" y="164"/>
                  </a:lnTo>
                  <a:lnTo>
                    <a:pt x="514" y="164"/>
                  </a:lnTo>
                  <a:lnTo>
                    <a:pt x="506" y="162"/>
                  </a:lnTo>
                  <a:lnTo>
                    <a:pt x="504" y="159"/>
                  </a:lnTo>
                  <a:lnTo>
                    <a:pt x="503" y="155"/>
                  </a:lnTo>
                  <a:lnTo>
                    <a:pt x="504" y="151"/>
                  </a:lnTo>
                  <a:lnTo>
                    <a:pt x="506" y="147"/>
                  </a:lnTo>
                  <a:lnTo>
                    <a:pt x="510" y="140"/>
                  </a:lnTo>
                  <a:lnTo>
                    <a:pt x="510" y="133"/>
                  </a:lnTo>
                  <a:lnTo>
                    <a:pt x="490" y="123"/>
                  </a:lnTo>
                  <a:lnTo>
                    <a:pt x="473" y="116"/>
                  </a:lnTo>
                  <a:lnTo>
                    <a:pt x="471" y="110"/>
                  </a:lnTo>
                  <a:lnTo>
                    <a:pt x="473" y="105"/>
                  </a:lnTo>
                  <a:lnTo>
                    <a:pt x="477" y="96"/>
                  </a:lnTo>
                  <a:lnTo>
                    <a:pt x="480" y="86"/>
                  </a:lnTo>
                  <a:lnTo>
                    <a:pt x="477" y="88"/>
                  </a:lnTo>
                  <a:lnTo>
                    <a:pt x="473" y="88"/>
                  </a:lnTo>
                  <a:lnTo>
                    <a:pt x="462" y="86"/>
                  </a:lnTo>
                  <a:lnTo>
                    <a:pt x="455" y="83"/>
                  </a:lnTo>
                  <a:lnTo>
                    <a:pt x="451" y="77"/>
                  </a:lnTo>
                  <a:lnTo>
                    <a:pt x="449" y="70"/>
                  </a:lnTo>
                  <a:lnTo>
                    <a:pt x="449" y="64"/>
                  </a:lnTo>
                  <a:lnTo>
                    <a:pt x="449" y="57"/>
                  </a:lnTo>
                  <a:lnTo>
                    <a:pt x="447" y="51"/>
                  </a:lnTo>
                  <a:lnTo>
                    <a:pt x="445" y="48"/>
                  </a:lnTo>
                  <a:lnTo>
                    <a:pt x="440" y="48"/>
                  </a:lnTo>
                  <a:lnTo>
                    <a:pt x="432" y="50"/>
                  </a:lnTo>
                  <a:lnTo>
                    <a:pt x="429" y="51"/>
                  </a:lnTo>
                  <a:lnTo>
                    <a:pt x="425" y="50"/>
                  </a:lnTo>
                  <a:lnTo>
                    <a:pt x="421" y="48"/>
                  </a:lnTo>
                  <a:lnTo>
                    <a:pt x="418" y="44"/>
                  </a:lnTo>
                  <a:lnTo>
                    <a:pt x="416" y="29"/>
                  </a:lnTo>
                  <a:lnTo>
                    <a:pt x="416" y="14"/>
                  </a:lnTo>
                  <a:lnTo>
                    <a:pt x="412" y="11"/>
                  </a:lnTo>
                  <a:lnTo>
                    <a:pt x="408" y="7"/>
                  </a:lnTo>
                  <a:lnTo>
                    <a:pt x="403" y="5"/>
                  </a:lnTo>
                  <a:lnTo>
                    <a:pt x="397" y="3"/>
                  </a:lnTo>
                  <a:lnTo>
                    <a:pt x="392" y="9"/>
                  </a:lnTo>
                  <a:lnTo>
                    <a:pt x="388" y="14"/>
                  </a:lnTo>
                  <a:lnTo>
                    <a:pt x="379" y="11"/>
                  </a:lnTo>
                  <a:lnTo>
                    <a:pt x="371" y="3"/>
                  </a:lnTo>
                  <a:lnTo>
                    <a:pt x="366" y="1"/>
                  </a:lnTo>
                  <a:lnTo>
                    <a:pt x="360" y="0"/>
                  </a:lnTo>
                  <a:lnTo>
                    <a:pt x="355" y="0"/>
                  </a:lnTo>
                  <a:lnTo>
                    <a:pt x="346" y="5"/>
                  </a:lnTo>
                  <a:lnTo>
                    <a:pt x="344" y="7"/>
                  </a:lnTo>
                  <a:lnTo>
                    <a:pt x="342" y="11"/>
                  </a:lnTo>
                  <a:lnTo>
                    <a:pt x="340" y="14"/>
                  </a:lnTo>
                  <a:lnTo>
                    <a:pt x="340" y="18"/>
                  </a:lnTo>
                  <a:lnTo>
                    <a:pt x="342" y="27"/>
                  </a:lnTo>
                  <a:lnTo>
                    <a:pt x="346" y="40"/>
                  </a:lnTo>
                  <a:lnTo>
                    <a:pt x="340" y="50"/>
                  </a:lnTo>
                  <a:lnTo>
                    <a:pt x="335" y="62"/>
                  </a:lnTo>
                  <a:lnTo>
                    <a:pt x="338" y="70"/>
                  </a:lnTo>
                  <a:lnTo>
                    <a:pt x="344" y="77"/>
                  </a:lnTo>
                  <a:lnTo>
                    <a:pt x="344" y="86"/>
                  </a:lnTo>
                  <a:lnTo>
                    <a:pt x="346" y="96"/>
                  </a:lnTo>
                  <a:lnTo>
                    <a:pt x="351" y="99"/>
                  </a:lnTo>
                  <a:lnTo>
                    <a:pt x="359" y="99"/>
                  </a:lnTo>
                  <a:lnTo>
                    <a:pt x="360" y="101"/>
                  </a:lnTo>
                  <a:lnTo>
                    <a:pt x="364" y="105"/>
                  </a:lnTo>
                  <a:lnTo>
                    <a:pt x="366" y="110"/>
                  </a:lnTo>
                  <a:lnTo>
                    <a:pt x="368" y="123"/>
                  </a:lnTo>
                  <a:lnTo>
                    <a:pt x="357" y="129"/>
                  </a:lnTo>
                  <a:lnTo>
                    <a:pt x="335" y="138"/>
                  </a:lnTo>
                  <a:lnTo>
                    <a:pt x="309" y="146"/>
                  </a:lnTo>
                  <a:lnTo>
                    <a:pt x="292" y="149"/>
                  </a:lnTo>
                  <a:lnTo>
                    <a:pt x="288" y="159"/>
                  </a:lnTo>
                  <a:lnTo>
                    <a:pt x="287" y="168"/>
                  </a:lnTo>
                  <a:lnTo>
                    <a:pt x="288" y="177"/>
                  </a:lnTo>
                  <a:lnTo>
                    <a:pt x="292" y="186"/>
                  </a:lnTo>
                  <a:lnTo>
                    <a:pt x="301" y="205"/>
                  </a:lnTo>
                  <a:lnTo>
                    <a:pt x="309" y="221"/>
                  </a:lnTo>
                  <a:lnTo>
                    <a:pt x="316" y="238"/>
                  </a:lnTo>
                  <a:lnTo>
                    <a:pt x="323" y="255"/>
                  </a:lnTo>
                  <a:lnTo>
                    <a:pt x="329" y="268"/>
                  </a:lnTo>
                  <a:lnTo>
                    <a:pt x="336" y="275"/>
                  </a:lnTo>
                  <a:lnTo>
                    <a:pt x="347" y="277"/>
                  </a:lnTo>
                  <a:lnTo>
                    <a:pt x="360" y="279"/>
                  </a:lnTo>
                  <a:lnTo>
                    <a:pt x="366" y="280"/>
                  </a:lnTo>
                  <a:lnTo>
                    <a:pt x="371" y="284"/>
                  </a:lnTo>
                  <a:lnTo>
                    <a:pt x="377" y="288"/>
                  </a:lnTo>
                  <a:lnTo>
                    <a:pt x="381" y="292"/>
                  </a:lnTo>
                  <a:lnTo>
                    <a:pt x="384" y="301"/>
                  </a:lnTo>
                  <a:lnTo>
                    <a:pt x="384" y="314"/>
                  </a:lnTo>
                  <a:lnTo>
                    <a:pt x="384" y="327"/>
                  </a:lnTo>
                  <a:lnTo>
                    <a:pt x="383" y="336"/>
                  </a:lnTo>
                  <a:lnTo>
                    <a:pt x="357" y="347"/>
                  </a:lnTo>
                  <a:lnTo>
                    <a:pt x="333" y="360"/>
                  </a:lnTo>
                  <a:lnTo>
                    <a:pt x="320" y="380"/>
                  </a:lnTo>
                  <a:lnTo>
                    <a:pt x="303" y="404"/>
                  </a:lnTo>
                  <a:lnTo>
                    <a:pt x="292" y="414"/>
                  </a:lnTo>
                  <a:lnTo>
                    <a:pt x="281" y="421"/>
                  </a:lnTo>
                  <a:lnTo>
                    <a:pt x="275" y="425"/>
                  </a:lnTo>
                  <a:lnTo>
                    <a:pt x="270" y="428"/>
                  </a:lnTo>
                  <a:lnTo>
                    <a:pt x="264" y="434"/>
                  </a:lnTo>
                  <a:lnTo>
                    <a:pt x="262" y="439"/>
                  </a:lnTo>
                  <a:lnTo>
                    <a:pt x="272" y="449"/>
                  </a:lnTo>
                  <a:lnTo>
                    <a:pt x="285" y="456"/>
                  </a:lnTo>
                  <a:lnTo>
                    <a:pt x="292" y="462"/>
                  </a:lnTo>
                  <a:lnTo>
                    <a:pt x="298" y="465"/>
                  </a:lnTo>
                  <a:lnTo>
                    <a:pt x="301" y="471"/>
                  </a:lnTo>
                  <a:lnTo>
                    <a:pt x="303" y="476"/>
                  </a:lnTo>
                  <a:lnTo>
                    <a:pt x="301" y="487"/>
                  </a:lnTo>
                  <a:lnTo>
                    <a:pt x="294" y="502"/>
                  </a:lnTo>
                  <a:lnTo>
                    <a:pt x="287" y="517"/>
                  </a:lnTo>
                  <a:lnTo>
                    <a:pt x="281" y="526"/>
                  </a:lnTo>
                  <a:lnTo>
                    <a:pt x="268" y="532"/>
                  </a:lnTo>
                  <a:lnTo>
                    <a:pt x="257" y="534"/>
                  </a:lnTo>
                  <a:lnTo>
                    <a:pt x="250" y="539"/>
                  </a:lnTo>
                  <a:lnTo>
                    <a:pt x="244" y="545"/>
                  </a:lnTo>
                  <a:lnTo>
                    <a:pt x="238" y="545"/>
                  </a:lnTo>
                  <a:lnTo>
                    <a:pt x="233" y="545"/>
                  </a:lnTo>
                  <a:lnTo>
                    <a:pt x="227" y="543"/>
                  </a:lnTo>
                  <a:lnTo>
                    <a:pt x="222" y="545"/>
                  </a:lnTo>
                  <a:lnTo>
                    <a:pt x="214" y="554"/>
                  </a:lnTo>
                  <a:lnTo>
                    <a:pt x="209" y="563"/>
                  </a:lnTo>
                  <a:lnTo>
                    <a:pt x="198" y="565"/>
                  </a:lnTo>
                  <a:lnTo>
                    <a:pt x="187" y="567"/>
                  </a:lnTo>
                  <a:lnTo>
                    <a:pt x="176" y="580"/>
                  </a:lnTo>
                  <a:lnTo>
                    <a:pt x="168" y="593"/>
                  </a:lnTo>
                  <a:lnTo>
                    <a:pt x="161" y="596"/>
                  </a:lnTo>
                  <a:lnTo>
                    <a:pt x="150" y="602"/>
                  </a:lnTo>
                  <a:lnTo>
                    <a:pt x="142" y="611"/>
                  </a:lnTo>
                  <a:lnTo>
                    <a:pt x="133" y="622"/>
                  </a:lnTo>
                  <a:lnTo>
                    <a:pt x="120" y="620"/>
                  </a:lnTo>
                  <a:lnTo>
                    <a:pt x="104" y="619"/>
                  </a:lnTo>
                  <a:lnTo>
                    <a:pt x="87" y="632"/>
                  </a:lnTo>
                  <a:lnTo>
                    <a:pt x="70" y="643"/>
                  </a:lnTo>
                  <a:lnTo>
                    <a:pt x="59" y="646"/>
                  </a:lnTo>
                  <a:lnTo>
                    <a:pt x="50" y="648"/>
                  </a:lnTo>
                  <a:lnTo>
                    <a:pt x="41" y="648"/>
                  </a:lnTo>
                  <a:lnTo>
                    <a:pt x="33" y="650"/>
                  </a:lnTo>
                  <a:lnTo>
                    <a:pt x="30" y="652"/>
                  </a:lnTo>
                  <a:lnTo>
                    <a:pt x="26" y="656"/>
                  </a:lnTo>
                  <a:lnTo>
                    <a:pt x="24" y="661"/>
                  </a:lnTo>
                  <a:lnTo>
                    <a:pt x="22" y="665"/>
                  </a:lnTo>
                  <a:lnTo>
                    <a:pt x="24" y="669"/>
                  </a:lnTo>
                  <a:lnTo>
                    <a:pt x="26" y="670"/>
                  </a:lnTo>
                  <a:lnTo>
                    <a:pt x="28" y="672"/>
                  </a:lnTo>
                  <a:lnTo>
                    <a:pt x="30" y="674"/>
                  </a:lnTo>
                  <a:lnTo>
                    <a:pt x="32" y="676"/>
                  </a:lnTo>
                  <a:lnTo>
                    <a:pt x="32" y="678"/>
                  </a:lnTo>
                  <a:lnTo>
                    <a:pt x="24" y="687"/>
                  </a:lnTo>
                  <a:lnTo>
                    <a:pt x="20" y="700"/>
                  </a:lnTo>
                  <a:lnTo>
                    <a:pt x="17" y="711"/>
                  </a:lnTo>
                  <a:lnTo>
                    <a:pt x="13" y="724"/>
                  </a:lnTo>
                  <a:lnTo>
                    <a:pt x="28" y="728"/>
                  </a:lnTo>
                  <a:lnTo>
                    <a:pt x="43" y="728"/>
                  </a:lnTo>
                  <a:lnTo>
                    <a:pt x="43" y="735"/>
                  </a:lnTo>
                  <a:lnTo>
                    <a:pt x="39" y="741"/>
                  </a:lnTo>
                  <a:lnTo>
                    <a:pt x="32" y="744"/>
                  </a:lnTo>
                  <a:lnTo>
                    <a:pt x="24" y="746"/>
                  </a:lnTo>
                  <a:lnTo>
                    <a:pt x="17" y="750"/>
                  </a:lnTo>
                  <a:lnTo>
                    <a:pt x="9" y="752"/>
                  </a:lnTo>
                  <a:lnTo>
                    <a:pt x="4" y="755"/>
                  </a:lnTo>
                  <a:lnTo>
                    <a:pt x="0" y="759"/>
                  </a:lnTo>
                  <a:lnTo>
                    <a:pt x="0" y="772"/>
                  </a:lnTo>
                  <a:lnTo>
                    <a:pt x="4" y="792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7263587" y="5433581"/>
              <a:ext cx="477153" cy="712923"/>
            </a:xfrm>
            <a:custGeom>
              <a:avLst/>
              <a:gdLst>
                <a:gd name="T0" fmla="*/ 255208 w 276"/>
                <a:gd name="T1" fmla="*/ 317500 h 381"/>
                <a:gd name="T2" fmla="*/ 211206 w 276"/>
                <a:gd name="T3" fmla="*/ 400050 h 381"/>
                <a:gd name="T4" fmla="*/ 174538 w 276"/>
                <a:gd name="T5" fmla="*/ 455612 h 381"/>
                <a:gd name="T6" fmla="*/ 121737 w 276"/>
                <a:gd name="T7" fmla="*/ 514350 h 381"/>
                <a:gd name="T8" fmla="*/ 95336 w 276"/>
                <a:gd name="T9" fmla="*/ 539750 h 381"/>
                <a:gd name="T10" fmla="*/ 79202 w 276"/>
                <a:gd name="T11" fmla="*/ 538162 h 381"/>
                <a:gd name="T12" fmla="*/ 60135 w 276"/>
                <a:gd name="T13" fmla="*/ 522287 h 381"/>
                <a:gd name="T14" fmla="*/ 49868 w 276"/>
                <a:gd name="T15" fmla="*/ 528637 h 381"/>
                <a:gd name="T16" fmla="*/ 57202 w 276"/>
                <a:gd name="T17" fmla="*/ 542925 h 381"/>
                <a:gd name="T18" fmla="*/ 66002 w 276"/>
                <a:gd name="T19" fmla="*/ 555625 h 381"/>
                <a:gd name="T20" fmla="*/ 60135 w 276"/>
                <a:gd name="T21" fmla="*/ 560387 h 381"/>
                <a:gd name="T22" fmla="*/ 46935 w 276"/>
                <a:gd name="T23" fmla="*/ 566737 h 381"/>
                <a:gd name="T24" fmla="*/ 19067 w 276"/>
                <a:gd name="T25" fmla="*/ 569912 h 381"/>
                <a:gd name="T26" fmla="*/ 5867 w 276"/>
                <a:gd name="T27" fmla="*/ 576262 h 381"/>
                <a:gd name="T28" fmla="*/ 0 w 276"/>
                <a:gd name="T29" fmla="*/ 581025 h 381"/>
                <a:gd name="T30" fmla="*/ 2933 w 276"/>
                <a:gd name="T31" fmla="*/ 593725 h 381"/>
                <a:gd name="T32" fmla="*/ 16134 w 276"/>
                <a:gd name="T33" fmla="*/ 601662 h 381"/>
                <a:gd name="T34" fmla="*/ 51335 w 276"/>
                <a:gd name="T35" fmla="*/ 604837 h 381"/>
                <a:gd name="T36" fmla="*/ 95336 w 276"/>
                <a:gd name="T37" fmla="*/ 598487 h 381"/>
                <a:gd name="T38" fmla="*/ 139337 w 276"/>
                <a:gd name="T39" fmla="*/ 577850 h 381"/>
                <a:gd name="T40" fmla="*/ 174538 w 276"/>
                <a:gd name="T41" fmla="*/ 522287 h 381"/>
                <a:gd name="T42" fmla="*/ 203873 w 276"/>
                <a:gd name="T43" fmla="*/ 479425 h 381"/>
                <a:gd name="T44" fmla="*/ 228807 w 276"/>
                <a:gd name="T45" fmla="*/ 463550 h 381"/>
                <a:gd name="T46" fmla="*/ 242007 w 276"/>
                <a:gd name="T47" fmla="*/ 449262 h 381"/>
                <a:gd name="T48" fmla="*/ 274275 w 276"/>
                <a:gd name="T49" fmla="*/ 428625 h 381"/>
                <a:gd name="T50" fmla="*/ 312409 w 276"/>
                <a:gd name="T51" fmla="*/ 393700 h 381"/>
                <a:gd name="T52" fmla="*/ 338810 w 276"/>
                <a:gd name="T53" fmla="*/ 349250 h 381"/>
                <a:gd name="T54" fmla="*/ 344677 w 276"/>
                <a:gd name="T55" fmla="*/ 314325 h 381"/>
                <a:gd name="T56" fmla="*/ 335877 w 276"/>
                <a:gd name="T57" fmla="*/ 285750 h 381"/>
                <a:gd name="T58" fmla="*/ 352010 w 276"/>
                <a:gd name="T59" fmla="*/ 273050 h 381"/>
                <a:gd name="T60" fmla="*/ 363744 w 276"/>
                <a:gd name="T61" fmla="*/ 279400 h 381"/>
                <a:gd name="T62" fmla="*/ 363744 w 276"/>
                <a:gd name="T63" fmla="*/ 290512 h 381"/>
                <a:gd name="T64" fmla="*/ 366677 w 276"/>
                <a:gd name="T65" fmla="*/ 296862 h 381"/>
                <a:gd name="T66" fmla="*/ 382811 w 276"/>
                <a:gd name="T67" fmla="*/ 268287 h 381"/>
                <a:gd name="T68" fmla="*/ 393078 w 276"/>
                <a:gd name="T69" fmla="*/ 203200 h 381"/>
                <a:gd name="T70" fmla="*/ 393078 w 276"/>
                <a:gd name="T71" fmla="*/ 161925 h 381"/>
                <a:gd name="T72" fmla="*/ 398945 w 276"/>
                <a:gd name="T73" fmla="*/ 112712 h 381"/>
                <a:gd name="T74" fmla="*/ 401879 w 276"/>
                <a:gd name="T75" fmla="*/ 65087 h 381"/>
                <a:gd name="T76" fmla="*/ 393078 w 276"/>
                <a:gd name="T77" fmla="*/ 44450 h 381"/>
                <a:gd name="T78" fmla="*/ 396012 w 276"/>
                <a:gd name="T79" fmla="*/ 23812 h 381"/>
                <a:gd name="T80" fmla="*/ 396012 w 276"/>
                <a:gd name="T81" fmla="*/ 6350 h 381"/>
                <a:gd name="T82" fmla="*/ 376945 w 276"/>
                <a:gd name="T83" fmla="*/ 0 h 381"/>
                <a:gd name="T84" fmla="*/ 360811 w 276"/>
                <a:gd name="T85" fmla="*/ 23812 h 381"/>
                <a:gd name="T86" fmla="*/ 352010 w 276"/>
                <a:gd name="T87" fmla="*/ 58737 h 381"/>
                <a:gd name="T88" fmla="*/ 350544 w 276"/>
                <a:gd name="T89" fmla="*/ 88900 h 381"/>
                <a:gd name="T90" fmla="*/ 338810 w 276"/>
                <a:gd name="T91" fmla="*/ 120650 h 381"/>
                <a:gd name="T92" fmla="*/ 334410 w 276"/>
                <a:gd name="T93" fmla="*/ 150812 h 381"/>
                <a:gd name="T94" fmla="*/ 322676 w 276"/>
                <a:gd name="T95" fmla="*/ 196850 h 381"/>
                <a:gd name="T96" fmla="*/ 299209 w 276"/>
                <a:gd name="T97" fmla="*/ 249237 h 38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6"/>
                <a:gd name="T148" fmla="*/ 0 h 381"/>
                <a:gd name="T149" fmla="*/ 276 w 276"/>
                <a:gd name="T150" fmla="*/ 381 h 38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6" h="381">
                  <a:moveTo>
                    <a:pt x="196" y="174"/>
                  </a:moveTo>
                  <a:lnTo>
                    <a:pt x="174" y="200"/>
                  </a:lnTo>
                  <a:lnTo>
                    <a:pt x="152" y="226"/>
                  </a:lnTo>
                  <a:lnTo>
                    <a:pt x="144" y="252"/>
                  </a:lnTo>
                  <a:lnTo>
                    <a:pt x="135" y="272"/>
                  </a:lnTo>
                  <a:lnTo>
                    <a:pt x="119" y="287"/>
                  </a:lnTo>
                  <a:lnTo>
                    <a:pt x="98" y="302"/>
                  </a:lnTo>
                  <a:lnTo>
                    <a:pt x="83" y="324"/>
                  </a:lnTo>
                  <a:lnTo>
                    <a:pt x="69" y="339"/>
                  </a:lnTo>
                  <a:lnTo>
                    <a:pt x="65" y="340"/>
                  </a:lnTo>
                  <a:lnTo>
                    <a:pt x="59" y="340"/>
                  </a:lnTo>
                  <a:lnTo>
                    <a:pt x="54" y="339"/>
                  </a:lnTo>
                  <a:lnTo>
                    <a:pt x="50" y="335"/>
                  </a:lnTo>
                  <a:lnTo>
                    <a:pt x="41" y="329"/>
                  </a:lnTo>
                  <a:lnTo>
                    <a:pt x="34" y="327"/>
                  </a:lnTo>
                  <a:lnTo>
                    <a:pt x="34" y="333"/>
                  </a:lnTo>
                  <a:lnTo>
                    <a:pt x="35" y="337"/>
                  </a:lnTo>
                  <a:lnTo>
                    <a:pt x="39" y="342"/>
                  </a:lnTo>
                  <a:lnTo>
                    <a:pt x="45" y="348"/>
                  </a:lnTo>
                  <a:lnTo>
                    <a:pt x="45" y="350"/>
                  </a:lnTo>
                  <a:lnTo>
                    <a:pt x="43" y="352"/>
                  </a:lnTo>
                  <a:lnTo>
                    <a:pt x="41" y="353"/>
                  </a:lnTo>
                  <a:lnTo>
                    <a:pt x="39" y="355"/>
                  </a:lnTo>
                  <a:lnTo>
                    <a:pt x="32" y="357"/>
                  </a:lnTo>
                  <a:lnTo>
                    <a:pt x="23" y="357"/>
                  </a:lnTo>
                  <a:lnTo>
                    <a:pt x="13" y="359"/>
                  </a:lnTo>
                  <a:lnTo>
                    <a:pt x="6" y="361"/>
                  </a:lnTo>
                  <a:lnTo>
                    <a:pt x="4" y="363"/>
                  </a:lnTo>
                  <a:lnTo>
                    <a:pt x="2" y="364"/>
                  </a:lnTo>
                  <a:lnTo>
                    <a:pt x="0" y="366"/>
                  </a:lnTo>
                  <a:lnTo>
                    <a:pt x="0" y="368"/>
                  </a:lnTo>
                  <a:lnTo>
                    <a:pt x="2" y="374"/>
                  </a:lnTo>
                  <a:lnTo>
                    <a:pt x="6" y="376"/>
                  </a:lnTo>
                  <a:lnTo>
                    <a:pt x="11" y="379"/>
                  </a:lnTo>
                  <a:lnTo>
                    <a:pt x="19" y="379"/>
                  </a:lnTo>
                  <a:lnTo>
                    <a:pt x="35" y="381"/>
                  </a:lnTo>
                  <a:lnTo>
                    <a:pt x="48" y="381"/>
                  </a:lnTo>
                  <a:lnTo>
                    <a:pt x="65" y="377"/>
                  </a:lnTo>
                  <a:lnTo>
                    <a:pt x="80" y="370"/>
                  </a:lnTo>
                  <a:lnTo>
                    <a:pt x="95" y="364"/>
                  </a:lnTo>
                  <a:lnTo>
                    <a:pt x="111" y="357"/>
                  </a:lnTo>
                  <a:lnTo>
                    <a:pt x="119" y="329"/>
                  </a:lnTo>
                  <a:lnTo>
                    <a:pt x="128" y="305"/>
                  </a:lnTo>
                  <a:lnTo>
                    <a:pt x="139" y="302"/>
                  </a:lnTo>
                  <a:lnTo>
                    <a:pt x="152" y="300"/>
                  </a:lnTo>
                  <a:lnTo>
                    <a:pt x="156" y="292"/>
                  </a:lnTo>
                  <a:lnTo>
                    <a:pt x="159" y="287"/>
                  </a:lnTo>
                  <a:lnTo>
                    <a:pt x="165" y="283"/>
                  </a:lnTo>
                  <a:lnTo>
                    <a:pt x="172" y="278"/>
                  </a:lnTo>
                  <a:lnTo>
                    <a:pt x="187" y="270"/>
                  </a:lnTo>
                  <a:lnTo>
                    <a:pt x="207" y="261"/>
                  </a:lnTo>
                  <a:lnTo>
                    <a:pt x="213" y="248"/>
                  </a:lnTo>
                  <a:lnTo>
                    <a:pt x="216" y="230"/>
                  </a:lnTo>
                  <a:lnTo>
                    <a:pt x="231" y="220"/>
                  </a:lnTo>
                  <a:lnTo>
                    <a:pt x="244" y="209"/>
                  </a:lnTo>
                  <a:lnTo>
                    <a:pt x="235" y="198"/>
                  </a:lnTo>
                  <a:lnTo>
                    <a:pt x="226" y="185"/>
                  </a:lnTo>
                  <a:lnTo>
                    <a:pt x="229" y="180"/>
                  </a:lnTo>
                  <a:lnTo>
                    <a:pt x="233" y="176"/>
                  </a:lnTo>
                  <a:lnTo>
                    <a:pt x="240" y="172"/>
                  </a:lnTo>
                  <a:lnTo>
                    <a:pt x="248" y="170"/>
                  </a:lnTo>
                  <a:lnTo>
                    <a:pt x="248" y="176"/>
                  </a:lnTo>
                  <a:lnTo>
                    <a:pt x="248" y="180"/>
                  </a:lnTo>
                  <a:lnTo>
                    <a:pt x="248" y="183"/>
                  </a:lnTo>
                  <a:lnTo>
                    <a:pt x="248" y="185"/>
                  </a:lnTo>
                  <a:lnTo>
                    <a:pt x="250" y="187"/>
                  </a:lnTo>
                  <a:lnTo>
                    <a:pt x="253" y="187"/>
                  </a:lnTo>
                  <a:lnTo>
                    <a:pt x="261" y="169"/>
                  </a:lnTo>
                  <a:lnTo>
                    <a:pt x="270" y="137"/>
                  </a:lnTo>
                  <a:lnTo>
                    <a:pt x="268" y="128"/>
                  </a:lnTo>
                  <a:lnTo>
                    <a:pt x="265" y="115"/>
                  </a:lnTo>
                  <a:lnTo>
                    <a:pt x="268" y="102"/>
                  </a:lnTo>
                  <a:lnTo>
                    <a:pt x="270" y="87"/>
                  </a:lnTo>
                  <a:lnTo>
                    <a:pt x="272" y="71"/>
                  </a:lnTo>
                  <a:lnTo>
                    <a:pt x="274" y="50"/>
                  </a:lnTo>
                  <a:lnTo>
                    <a:pt x="274" y="41"/>
                  </a:lnTo>
                  <a:lnTo>
                    <a:pt x="270" y="34"/>
                  </a:lnTo>
                  <a:lnTo>
                    <a:pt x="268" y="28"/>
                  </a:lnTo>
                  <a:lnTo>
                    <a:pt x="266" y="24"/>
                  </a:lnTo>
                  <a:lnTo>
                    <a:pt x="270" y="15"/>
                  </a:lnTo>
                  <a:lnTo>
                    <a:pt x="276" y="6"/>
                  </a:lnTo>
                  <a:lnTo>
                    <a:pt x="270" y="4"/>
                  </a:lnTo>
                  <a:lnTo>
                    <a:pt x="265" y="2"/>
                  </a:lnTo>
                  <a:lnTo>
                    <a:pt x="257" y="0"/>
                  </a:lnTo>
                  <a:lnTo>
                    <a:pt x="253" y="2"/>
                  </a:lnTo>
                  <a:lnTo>
                    <a:pt x="246" y="15"/>
                  </a:lnTo>
                  <a:lnTo>
                    <a:pt x="240" y="26"/>
                  </a:lnTo>
                  <a:lnTo>
                    <a:pt x="240" y="37"/>
                  </a:lnTo>
                  <a:lnTo>
                    <a:pt x="240" y="47"/>
                  </a:lnTo>
                  <a:lnTo>
                    <a:pt x="239" y="56"/>
                  </a:lnTo>
                  <a:lnTo>
                    <a:pt x="237" y="65"/>
                  </a:lnTo>
                  <a:lnTo>
                    <a:pt x="231" y="76"/>
                  </a:lnTo>
                  <a:lnTo>
                    <a:pt x="229" y="87"/>
                  </a:lnTo>
                  <a:lnTo>
                    <a:pt x="228" y="95"/>
                  </a:lnTo>
                  <a:lnTo>
                    <a:pt x="228" y="104"/>
                  </a:lnTo>
                  <a:lnTo>
                    <a:pt x="220" y="124"/>
                  </a:lnTo>
                  <a:lnTo>
                    <a:pt x="213" y="141"/>
                  </a:lnTo>
                  <a:lnTo>
                    <a:pt x="204" y="157"/>
                  </a:lnTo>
                  <a:lnTo>
                    <a:pt x="196" y="174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6821986" y="5091152"/>
              <a:ext cx="1483853" cy="1276151"/>
            </a:xfrm>
            <a:custGeom>
              <a:avLst/>
              <a:gdLst>
                <a:gd name="T0" fmla="*/ 87932 w 859"/>
                <a:gd name="T1" fmla="*/ 860425 h 682"/>
                <a:gd name="T2" fmla="*/ 146553 w 859"/>
                <a:gd name="T3" fmla="*/ 881063 h 682"/>
                <a:gd name="T4" fmla="*/ 257933 w 859"/>
                <a:gd name="T5" fmla="*/ 930275 h 682"/>
                <a:gd name="T6" fmla="*/ 284312 w 859"/>
                <a:gd name="T7" fmla="*/ 1016000 h 682"/>
                <a:gd name="T8" fmla="*/ 392761 w 859"/>
                <a:gd name="T9" fmla="*/ 1074738 h 682"/>
                <a:gd name="T10" fmla="*/ 477762 w 859"/>
                <a:gd name="T11" fmla="*/ 1036638 h 682"/>
                <a:gd name="T12" fmla="*/ 587676 w 859"/>
                <a:gd name="T13" fmla="*/ 1030288 h 682"/>
                <a:gd name="T14" fmla="*/ 637504 w 859"/>
                <a:gd name="T15" fmla="*/ 1079500 h 682"/>
                <a:gd name="T16" fmla="*/ 699056 w 859"/>
                <a:gd name="T17" fmla="*/ 1079500 h 682"/>
                <a:gd name="T18" fmla="*/ 709315 w 859"/>
                <a:gd name="T19" fmla="*/ 1019175 h 682"/>
                <a:gd name="T20" fmla="*/ 759143 w 859"/>
                <a:gd name="T21" fmla="*/ 981075 h 682"/>
                <a:gd name="T22" fmla="*/ 743022 w 859"/>
                <a:gd name="T23" fmla="*/ 901700 h 682"/>
                <a:gd name="T24" fmla="*/ 728366 w 859"/>
                <a:gd name="T25" fmla="*/ 881063 h 682"/>
                <a:gd name="T26" fmla="*/ 769401 w 859"/>
                <a:gd name="T27" fmla="*/ 854075 h 682"/>
                <a:gd name="T28" fmla="*/ 891040 w 859"/>
                <a:gd name="T29" fmla="*/ 812800 h 682"/>
                <a:gd name="T30" fmla="*/ 970178 w 859"/>
                <a:gd name="T31" fmla="*/ 725487 h 682"/>
                <a:gd name="T32" fmla="*/ 1037593 w 859"/>
                <a:gd name="T33" fmla="*/ 690562 h 682"/>
                <a:gd name="T34" fmla="*/ 1107938 w 859"/>
                <a:gd name="T35" fmla="*/ 660400 h 682"/>
                <a:gd name="T36" fmla="*/ 1132852 w 859"/>
                <a:gd name="T37" fmla="*/ 563562 h 682"/>
                <a:gd name="T38" fmla="*/ 1091817 w 859"/>
                <a:gd name="T39" fmla="*/ 504825 h 682"/>
                <a:gd name="T40" fmla="*/ 1184145 w 859"/>
                <a:gd name="T41" fmla="*/ 396875 h 682"/>
                <a:gd name="T42" fmla="*/ 1254490 w 859"/>
                <a:gd name="T43" fmla="*/ 288925 h 682"/>
                <a:gd name="T44" fmla="*/ 1188542 w 859"/>
                <a:gd name="T45" fmla="*/ 261938 h 682"/>
                <a:gd name="T46" fmla="*/ 1124059 w 859"/>
                <a:gd name="T47" fmla="*/ 120650 h 682"/>
                <a:gd name="T48" fmla="*/ 1124059 w 859"/>
                <a:gd name="T49" fmla="*/ 61913 h 682"/>
                <a:gd name="T50" fmla="*/ 1121128 w 859"/>
                <a:gd name="T51" fmla="*/ 0 h 682"/>
                <a:gd name="T52" fmla="*/ 1102076 w 859"/>
                <a:gd name="T53" fmla="*/ 39687 h 682"/>
                <a:gd name="T54" fmla="*/ 1047851 w 859"/>
                <a:gd name="T55" fmla="*/ 109538 h 682"/>
                <a:gd name="T56" fmla="*/ 970178 w 859"/>
                <a:gd name="T57" fmla="*/ 127000 h 682"/>
                <a:gd name="T58" fmla="*/ 923282 w 859"/>
                <a:gd name="T59" fmla="*/ 117475 h 682"/>
                <a:gd name="T60" fmla="*/ 852936 w 859"/>
                <a:gd name="T61" fmla="*/ 103188 h 682"/>
                <a:gd name="T62" fmla="*/ 747418 w 859"/>
                <a:gd name="T63" fmla="*/ 153987 h 682"/>
                <a:gd name="T64" fmla="*/ 680004 w 859"/>
                <a:gd name="T65" fmla="*/ 188912 h 682"/>
                <a:gd name="T66" fmla="*/ 690263 w 859"/>
                <a:gd name="T67" fmla="*/ 241300 h 682"/>
                <a:gd name="T68" fmla="*/ 690263 w 859"/>
                <a:gd name="T69" fmla="*/ 327025 h 682"/>
                <a:gd name="T70" fmla="*/ 721039 w 859"/>
                <a:gd name="T71" fmla="*/ 393700 h 682"/>
                <a:gd name="T72" fmla="*/ 744487 w 859"/>
                <a:gd name="T73" fmla="*/ 293687 h 682"/>
                <a:gd name="T74" fmla="*/ 763539 w 859"/>
                <a:gd name="T75" fmla="*/ 328612 h 682"/>
                <a:gd name="T76" fmla="*/ 769401 w 859"/>
                <a:gd name="T77" fmla="*/ 428625 h 682"/>
                <a:gd name="T78" fmla="*/ 744487 w 859"/>
                <a:gd name="T79" fmla="*/ 587375 h 682"/>
                <a:gd name="T80" fmla="*/ 737160 w 859"/>
                <a:gd name="T81" fmla="*/ 560387 h 682"/>
                <a:gd name="T82" fmla="*/ 731298 w 859"/>
                <a:gd name="T83" fmla="*/ 622300 h 682"/>
                <a:gd name="T84" fmla="*/ 625780 w 859"/>
                <a:gd name="T85" fmla="*/ 731837 h 682"/>
                <a:gd name="T86" fmla="*/ 561297 w 859"/>
                <a:gd name="T87" fmla="*/ 774700 h 682"/>
                <a:gd name="T88" fmla="*/ 444054 w 859"/>
                <a:gd name="T89" fmla="*/ 895350 h 682"/>
                <a:gd name="T90" fmla="*/ 408882 w 859"/>
                <a:gd name="T91" fmla="*/ 919163 h 682"/>
                <a:gd name="T92" fmla="*/ 373709 w 859"/>
                <a:gd name="T93" fmla="*/ 915988 h 682"/>
                <a:gd name="T94" fmla="*/ 325347 w 859"/>
                <a:gd name="T95" fmla="*/ 881063 h 682"/>
                <a:gd name="T96" fmla="*/ 312157 w 859"/>
                <a:gd name="T97" fmla="*/ 842963 h 682"/>
                <a:gd name="T98" fmla="*/ 274053 w 859"/>
                <a:gd name="T99" fmla="*/ 801687 h 682"/>
                <a:gd name="T100" fmla="*/ 200777 w 859"/>
                <a:gd name="T101" fmla="*/ 760412 h 682"/>
                <a:gd name="T102" fmla="*/ 108449 w 859"/>
                <a:gd name="T103" fmla="*/ 649287 h 682"/>
                <a:gd name="T104" fmla="*/ 2931 w 859"/>
                <a:gd name="T105" fmla="*/ 722312 h 682"/>
                <a:gd name="T106" fmla="*/ 0 w 859"/>
                <a:gd name="T107" fmla="*/ 792162 h 6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59"/>
                <a:gd name="T163" fmla="*/ 0 h 682"/>
                <a:gd name="T164" fmla="*/ 859 w 859"/>
                <a:gd name="T165" fmla="*/ 682 h 6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59" h="682">
                  <a:moveTo>
                    <a:pt x="2" y="512"/>
                  </a:moveTo>
                  <a:lnTo>
                    <a:pt x="12" y="520"/>
                  </a:lnTo>
                  <a:lnTo>
                    <a:pt x="23" y="525"/>
                  </a:lnTo>
                  <a:lnTo>
                    <a:pt x="34" y="529"/>
                  </a:lnTo>
                  <a:lnTo>
                    <a:pt x="47" y="533"/>
                  </a:lnTo>
                  <a:lnTo>
                    <a:pt x="60" y="542"/>
                  </a:lnTo>
                  <a:lnTo>
                    <a:pt x="69" y="547"/>
                  </a:lnTo>
                  <a:lnTo>
                    <a:pt x="72" y="551"/>
                  </a:lnTo>
                  <a:lnTo>
                    <a:pt x="78" y="551"/>
                  </a:lnTo>
                  <a:lnTo>
                    <a:pt x="82" y="551"/>
                  </a:lnTo>
                  <a:lnTo>
                    <a:pt x="87" y="549"/>
                  </a:lnTo>
                  <a:lnTo>
                    <a:pt x="100" y="555"/>
                  </a:lnTo>
                  <a:lnTo>
                    <a:pt x="120" y="562"/>
                  </a:lnTo>
                  <a:lnTo>
                    <a:pt x="145" y="571"/>
                  </a:lnTo>
                  <a:lnTo>
                    <a:pt x="163" y="577"/>
                  </a:lnTo>
                  <a:lnTo>
                    <a:pt x="170" y="581"/>
                  </a:lnTo>
                  <a:lnTo>
                    <a:pt x="174" y="583"/>
                  </a:lnTo>
                  <a:lnTo>
                    <a:pt x="176" y="586"/>
                  </a:lnTo>
                  <a:lnTo>
                    <a:pt x="178" y="590"/>
                  </a:lnTo>
                  <a:lnTo>
                    <a:pt x="178" y="597"/>
                  </a:lnTo>
                  <a:lnTo>
                    <a:pt x="178" y="608"/>
                  </a:lnTo>
                  <a:lnTo>
                    <a:pt x="180" y="618"/>
                  </a:lnTo>
                  <a:lnTo>
                    <a:pt x="185" y="627"/>
                  </a:lnTo>
                  <a:lnTo>
                    <a:pt x="194" y="640"/>
                  </a:lnTo>
                  <a:lnTo>
                    <a:pt x="205" y="656"/>
                  </a:lnTo>
                  <a:lnTo>
                    <a:pt x="224" y="666"/>
                  </a:lnTo>
                  <a:lnTo>
                    <a:pt x="242" y="679"/>
                  </a:lnTo>
                  <a:lnTo>
                    <a:pt x="254" y="679"/>
                  </a:lnTo>
                  <a:lnTo>
                    <a:pt x="265" y="679"/>
                  </a:lnTo>
                  <a:lnTo>
                    <a:pt x="268" y="677"/>
                  </a:lnTo>
                  <a:lnTo>
                    <a:pt x="274" y="677"/>
                  </a:lnTo>
                  <a:lnTo>
                    <a:pt x="278" y="675"/>
                  </a:lnTo>
                  <a:lnTo>
                    <a:pt x="279" y="671"/>
                  </a:lnTo>
                  <a:lnTo>
                    <a:pt x="294" y="666"/>
                  </a:lnTo>
                  <a:lnTo>
                    <a:pt x="309" y="660"/>
                  </a:lnTo>
                  <a:lnTo>
                    <a:pt x="326" y="653"/>
                  </a:lnTo>
                  <a:lnTo>
                    <a:pt x="338" y="647"/>
                  </a:lnTo>
                  <a:lnTo>
                    <a:pt x="351" y="649"/>
                  </a:lnTo>
                  <a:lnTo>
                    <a:pt x="364" y="651"/>
                  </a:lnTo>
                  <a:lnTo>
                    <a:pt x="375" y="651"/>
                  </a:lnTo>
                  <a:lnTo>
                    <a:pt x="388" y="647"/>
                  </a:lnTo>
                  <a:lnTo>
                    <a:pt x="401" y="649"/>
                  </a:lnTo>
                  <a:lnTo>
                    <a:pt x="411" y="653"/>
                  </a:lnTo>
                  <a:lnTo>
                    <a:pt x="418" y="658"/>
                  </a:lnTo>
                  <a:lnTo>
                    <a:pt x="423" y="664"/>
                  </a:lnTo>
                  <a:lnTo>
                    <a:pt x="427" y="669"/>
                  </a:lnTo>
                  <a:lnTo>
                    <a:pt x="431" y="675"/>
                  </a:lnTo>
                  <a:lnTo>
                    <a:pt x="435" y="680"/>
                  </a:lnTo>
                  <a:lnTo>
                    <a:pt x="440" y="682"/>
                  </a:lnTo>
                  <a:lnTo>
                    <a:pt x="449" y="680"/>
                  </a:lnTo>
                  <a:lnTo>
                    <a:pt x="459" y="679"/>
                  </a:lnTo>
                  <a:lnTo>
                    <a:pt x="468" y="679"/>
                  </a:lnTo>
                  <a:lnTo>
                    <a:pt x="477" y="680"/>
                  </a:lnTo>
                  <a:lnTo>
                    <a:pt x="479" y="682"/>
                  </a:lnTo>
                  <a:lnTo>
                    <a:pt x="475" y="662"/>
                  </a:lnTo>
                  <a:lnTo>
                    <a:pt x="475" y="649"/>
                  </a:lnTo>
                  <a:lnTo>
                    <a:pt x="479" y="645"/>
                  </a:lnTo>
                  <a:lnTo>
                    <a:pt x="484" y="642"/>
                  </a:lnTo>
                  <a:lnTo>
                    <a:pt x="492" y="640"/>
                  </a:lnTo>
                  <a:lnTo>
                    <a:pt x="499" y="636"/>
                  </a:lnTo>
                  <a:lnTo>
                    <a:pt x="507" y="634"/>
                  </a:lnTo>
                  <a:lnTo>
                    <a:pt x="514" y="631"/>
                  </a:lnTo>
                  <a:lnTo>
                    <a:pt x="518" y="625"/>
                  </a:lnTo>
                  <a:lnTo>
                    <a:pt x="518" y="618"/>
                  </a:lnTo>
                  <a:lnTo>
                    <a:pt x="503" y="618"/>
                  </a:lnTo>
                  <a:lnTo>
                    <a:pt x="488" y="614"/>
                  </a:lnTo>
                  <a:lnTo>
                    <a:pt x="492" y="601"/>
                  </a:lnTo>
                  <a:lnTo>
                    <a:pt x="495" y="590"/>
                  </a:lnTo>
                  <a:lnTo>
                    <a:pt x="499" y="577"/>
                  </a:lnTo>
                  <a:lnTo>
                    <a:pt x="507" y="568"/>
                  </a:lnTo>
                  <a:lnTo>
                    <a:pt x="507" y="566"/>
                  </a:lnTo>
                  <a:lnTo>
                    <a:pt x="505" y="564"/>
                  </a:lnTo>
                  <a:lnTo>
                    <a:pt x="503" y="562"/>
                  </a:lnTo>
                  <a:lnTo>
                    <a:pt x="501" y="560"/>
                  </a:lnTo>
                  <a:lnTo>
                    <a:pt x="499" y="559"/>
                  </a:lnTo>
                  <a:lnTo>
                    <a:pt x="497" y="555"/>
                  </a:lnTo>
                  <a:lnTo>
                    <a:pt x="499" y="551"/>
                  </a:lnTo>
                  <a:lnTo>
                    <a:pt x="501" y="546"/>
                  </a:lnTo>
                  <a:lnTo>
                    <a:pt x="505" y="542"/>
                  </a:lnTo>
                  <a:lnTo>
                    <a:pt x="508" y="540"/>
                  </a:lnTo>
                  <a:lnTo>
                    <a:pt x="516" y="538"/>
                  </a:lnTo>
                  <a:lnTo>
                    <a:pt x="525" y="538"/>
                  </a:lnTo>
                  <a:lnTo>
                    <a:pt x="534" y="536"/>
                  </a:lnTo>
                  <a:lnTo>
                    <a:pt x="545" y="533"/>
                  </a:lnTo>
                  <a:lnTo>
                    <a:pt x="562" y="522"/>
                  </a:lnTo>
                  <a:lnTo>
                    <a:pt x="579" y="509"/>
                  </a:lnTo>
                  <a:lnTo>
                    <a:pt x="595" y="510"/>
                  </a:lnTo>
                  <a:lnTo>
                    <a:pt x="608" y="512"/>
                  </a:lnTo>
                  <a:lnTo>
                    <a:pt x="617" y="501"/>
                  </a:lnTo>
                  <a:lnTo>
                    <a:pt x="625" y="492"/>
                  </a:lnTo>
                  <a:lnTo>
                    <a:pt x="636" y="486"/>
                  </a:lnTo>
                  <a:lnTo>
                    <a:pt x="643" y="483"/>
                  </a:lnTo>
                  <a:lnTo>
                    <a:pt x="651" y="470"/>
                  </a:lnTo>
                  <a:lnTo>
                    <a:pt x="662" y="457"/>
                  </a:lnTo>
                  <a:lnTo>
                    <a:pt x="673" y="455"/>
                  </a:lnTo>
                  <a:lnTo>
                    <a:pt x="684" y="453"/>
                  </a:lnTo>
                  <a:lnTo>
                    <a:pt x="689" y="444"/>
                  </a:lnTo>
                  <a:lnTo>
                    <a:pt x="697" y="435"/>
                  </a:lnTo>
                  <a:lnTo>
                    <a:pt x="702" y="433"/>
                  </a:lnTo>
                  <a:lnTo>
                    <a:pt x="708" y="435"/>
                  </a:lnTo>
                  <a:lnTo>
                    <a:pt x="713" y="435"/>
                  </a:lnTo>
                  <a:lnTo>
                    <a:pt x="719" y="435"/>
                  </a:lnTo>
                  <a:lnTo>
                    <a:pt x="725" y="429"/>
                  </a:lnTo>
                  <a:lnTo>
                    <a:pt x="732" y="424"/>
                  </a:lnTo>
                  <a:lnTo>
                    <a:pt x="743" y="422"/>
                  </a:lnTo>
                  <a:lnTo>
                    <a:pt x="756" y="416"/>
                  </a:lnTo>
                  <a:lnTo>
                    <a:pt x="762" y="407"/>
                  </a:lnTo>
                  <a:lnTo>
                    <a:pt x="769" y="392"/>
                  </a:lnTo>
                  <a:lnTo>
                    <a:pt x="776" y="377"/>
                  </a:lnTo>
                  <a:lnTo>
                    <a:pt x="778" y="366"/>
                  </a:lnTo>
                  <a:lnTo>
                    <a:pt x="776" y="361"/>
                  </a:lnTo>
                  <a:lnTo>
                    <a:pt x="773" y="355"/>
                  </a:lnTo>
                  <a:lnTo>
                    <a:pt x="767" y="352"/>
                  </a:lnTo>
                  <a:lnTo>
                    <a:pt x="760" y="346"/>
                  </a:lnTo>
                  <a:lnTo>
                    <a:pt x="747" y="339"/>
                  </a:lnTo>
                  <a:lnTo>
                    <a:pt x="737" y="329"/>
                  </a:lnTo>
                  <a:lnTo>
                    <a:pt x="739" y="324"/>
                  </a:lnTo>
                  <a:lnTo>
                    <a:pt x="745" y="318"/>
                  </a:lnTo>
                  <a:lnTo>
                    <a:pt x="750" y="315"/>
                  </a:lnTo>
                  <a:lnTo>
                    <a:pt x="756" y="311"/>
                  </a:lnTo>
                  <a:lnTo>
                    <a:pt x="767" y="304"/>
                  </a:lnTo>
                  <a:lnTo>
                    <a:pt x="778" y="294"/>
                  </a:lnTo>
                  <a:lnTo>
                    <a:pt x="795" y="270"/>
                  </a:lnTo>
                  <a:lnTo>
                    <a:pt x="808" y="250"/>
                  </a:lnTo>
                  <a:lnTo>
                    <a:pt x="832" y="237"/>
                  </a:lnTo>
                  <a:lnTo>
                    <a:pt x="858" y="226"/>
                  </a:lnTo>
                  <a:lnTo>
                    <a:pt x="859" y="217"/>
                  </a:lnTo>
                  <a:lnTo>
                    <a:pt x="859" y="204"/>
                  </a:lnTo>
                  <a:lnTo>
                    <a:pt x="859" y="191"/>
                  </a:lnTo>
                  <a:lnTo>
                    <a:pt x="856" y="182"/>
                  </a:lnTo>
                  <a:lnTo>
                    <a:pt x="852" y="178"/>
                  </a:lnTo>
                  <a:lnTo>
                    <a:pt x="846" y="174"/>
                  </a:lnTo>
                  <a:lnTo>
                    <a:pt x="841" y="170"/>
                  </a:lnTo>
                  <a:lnTo>
                    <a:pt x="835" y="169"/>
                  </a:lnTo>
                  <a:lnTo>
                    <a:pt x="822" y="167"/>
                  </a:lnTo>
                  <a:lnTo>
                    <a:pt x="811" y="165"/>
                  </a:lnTo>
                  <a:lnTo>
                    <a:pt x="804" y="158"/>
                  </a:lnTo>
                  <a:lnTo>
                    <a:pt x="798" y="145"/>
                  </a:lnTo>
                  <a:lnTo>
                    <a:pt x="791" y="128"/>
                  </a:lnTo>
                  <a:lnTo>
                    <a:pt x="784" y="111"/>
                  </a:lnTo>
                  <a:lnTo>
                    <a:pt x="776" y="95"/>
                  </a:lnTo>
                  <a:lnTo>
                    <a:pt x="767" y="76"/>
                  </a:lnTo>
                  <a:lnTo>
                    <a:pt x="763" y="67"/>
                  </a:lnTo>
                  <a:lnTo>
                    <a:pt x="762" y="58"/>
                  </a:lnTo>
                  <a:lnTo>
                    <a:pt x="763" y="49"/>
                  </a:lnTo>
                  <a:lnTo>
                    <a:pt x="767" y="39"/>
                  </a:lnTo>
                  <a:lnTo>
                    <a:pt x="782" y="21"/>
                  </a:lnTo>
                  <a:lnTo>
                    <a:pt x="789" y="12"/>
                  </a:lnTo>
                  <a:lnTo>
                    <a:pt x="784" y="6"/>
                  </a:lnTo>
                  <a:lnTo>
                    <a:pt x="778" y="2"/>
                  </a:lnTo>
                  <a:lnTo>
                    <a:pt x="771" y="0"/>
                  </a:lnTo>
                  <a:lnTo>
                    <a:pt x="765" y="0"/>
                  </a:lnTo>
                  <a:lnTo>
                    <a:pt x="760" y="2"/>
                  </a:lnTo>
                  <a:lnTo>
                    <a:pt x="758" y="4"/>
                  </a:lnTo>
                  <a:lnTo>
                    <a:pt x="756" y="8"/>
                  </a:lnTo>
                  <a:lnTo>
                    <a:pt x="754" y="12"/>
                  </a:lnTo>
                  <a:lnTo>
                    <a:pt x="754" y="19"/>
                  </a:lnTo>
                  <a:lnTo>
                    <a:pt x="752" y="25"/>
                  </a:lnTo>
                  <a:lnTo>
                    <a:pt x="739" y="26"/>
                  </a:lnTo>
                  <a:lnTo>
                    <a:pt x="726" y="28"/>
                  </a:lnTo>
                  <a:lnTo>
                    <a:pt x="728" y="43"/>
                  </a:lnTo>
                  <a:lnTo>
                    <a:pt x="726" y="58"/>
                  </a:lnTo>
                  <a:lnTo>
                    <a:pt x="721" y="65"/>
                  </a:lnTo>
                  <a:lnTo>
                    <a:pt x="715" y="69"/>
                  </a:lnTo>
                  <a:lnTo>
                    <a:pt x="710" y="71"/>
                  </a:lnTo>
                  <a:lnTo>
                    <a:pt x="704" y="73"/>
                  </a:lnTo>
                  <a:lnTo>
                    <a:pt x="697" y="82"/>
                  </a:lnTo>
                  <a:lnTo>
                    <a:pt x="689" y="89"/>
                  </a:lnTo>
                  <a:lnTo>
                    <a:pt x="673" y="85"/>
                  </a:lnTo>
                  <a:lnTo>
                    <a:pt x="662" y="80"/>
                  </a:lnTo>
                  <a:lnTo>
                    <a:pt x="653" y="84"/>
                  </a:lnTo>
                  <a:lnTo>
                    <a:pt x="643" y="85"/>
                  </a:lnTo>
                  <a:lnTo>
                    <a:pt x="638" y="84"/>
                  </a:lnTo>
                  <a:lnTo>
                    <a:pt x="634" y="82"/>
                  </a:lnTo>
                  <a:lnTo>
                    <a:pt x="632" y="78"/>
                  </a:lnTo>
                  <a:lnTo>
                    <a:pt x="630" y="74"/>
                  </a:lnTo>
                  <a:lnTo>
                    <a:pt x="627" y="67"/>
                  </a:lnTo>
                  <a:lnTo>
                    <a:pt x="621" y="63"/>
                  </a:lnTo>
                  <a:lnTo>
                    <a:pt x="616" y="69"/>
                  </a:lnTo>
                  <a:lnTo>
                    <a:pt x="610" y="76"/>
                  </a:lnTo>
                  <a:lnTo>
                    <a:pt x="597" y="69"/>
                  </a:lnTo>
                  <a:lnTo>
                    <a:pt x="582" y="65"/>
                  </a:lnTo>
                  <a:lnTo>
                    <a:pt x="573" y="76"/>
                  </a:lnTo>
                  <a:lnTo>
                    <a:pt x="564" y="91"/>
                  </a:lnTo>
                  <a:lnTo>
                    <a:pt x="545" y="91"/>
                  </a:lnTo>
                  <a:lnTo>
                    <a:pt x="531" y="87"/>
                  </a:lnTo>
                  <a:lnTo>
                    <a:pt x="520" y="91"/>
                  </a:lnTo>
                  <a:lnTo>
                    <a:pt x="510" y="97"/>
                  </a:lnTo>
                  <a:lnTo>
                    <a:pt x="505" y="102"/>
                  </a:lnTo>
                  <a:lnTo>
                    <a:pt x="497" y="108"/>
                  </a:lnTo>
                  <a:lnTo>
                    <a:pt x="488" y="110"/>
                  </a:lnTo>
                  <a:lnTo>
                    <a:pt x="477" y="113"/>
                  </a:lnTo>
                  <a:lnTo>
                    <a:pt x="470" y="115"/>
                  </a:lnTo>
                  <a:lnTo>
                    <a:pt x="464" y="119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7" y="137"/>
                  </a:lnTo>
                  <a:lnTo>
                    <a:pt x="460" y="145"/>
                  </a:lnTo>
                  <a:lnTo>
                    <a:pt x="466" y="148"/>
                  </a:lnTo>
                  <a:lnTo>
                    <a:pt x="471" y="152"/>
                  </a:lnTo>
                  <a:lnTo>
                    <a:pt x="483" y="159"/>
                  </a:lnTo>
                  <a:lnTo>
                    <a:pt x="488" y="165"/>
                  </a:lnTo>
                  <a:lnTo>
                    <a:pt x="483" y="174"/>
                  </a:lnTo>
                  <a:lnTo>
                    <a:pt x="475" y="185"/>
                  </a:lnTo>
                  <a:lnTo>
                    <a:pt x="473" y="195"/>
                  </a:lnTo>
                  <a:lnTo>
                    <a:pt x="471" y="206"/>
                  </a:lnTo>
                  <a:lnTo>
                    <a:pt x="473" y="215"/>
                  </a:lnTo>
                  <a:lnTo>
                    <a:pt x="475" y="226"/>
                  </a:lnTo>
                  <a:lnTo>
                    <a:pt x="479" y="246"/>
                  </a:lnTo>
                  <a:lnTo>
                    <a:pt x="484" y="270"/>
                  </a:lnTo>
                  <a:lnTo>
                    <a:pt x="486" y="259"/>
                  </a:lnTo>
                  <a:lnTo>
                    <a:pt x="492" y="248"/>
                  </a:lnTo>
                  <a:lnTo>
                    <a:pt x="494" y="239"/>
                  </a:lnTo>
                  <a:lnTo>
                    <a:pt x="495" y="230"/>
                  </a:lnTo>
                  <a:lnTo>
                    <a:pt x="495" y="220"/>
                  </a:lnTo>
                  <a:lnTo>
                    <a:pt x="495" y="209"/>
                  </a:lnTo>
                  <a:lnTo>
                    <a:pt x="501" y="198"/>
                  </a:lnTo>
                  <a:lnTo>
                    <a:pt x="508" y="185"/>
                  </a:lnTo>
                  <a:lnTo>
                    <a:pt x="512" y="183"/>
                  </a:lnTo>
                  <a:lnTo>
                    <a:pt x="520" y="185"/>
                  </a:lnTo>
                  <a:lnTo>
                    <a:pt x="525" y="187"/>
                  </a:lnTo>
                  <a:lnTo>
                    <a:pt x="531" y="189"/>
                  </a:lnTo>
                  <a:lnTo>
                    <a:pt x="525" y="198"/>
                  </a:lnTo>
                  <a:lnTo>
                    <a:pt x="521" y="207"/>
                  </a:lnTo>
                  <a:lnTo>
                    <a:pt x="523" y="211"/>
                  </a:lnTo>
                  <a:lnTo>
                    <a:pt x="525" y="217"/>
                  </a:lnTo>
                  <a:lnTo>
                    <a:pt x="529" y="224"/>
                  </a:lnTo>
                  <a:lnTo>
                    <a:pt x="529" y="233"/>
                  </a:lnTo>
                  <a:lnTo>
                    <a:pt x="527" y="254"/>
                  </a:lnTo>
                  <a:lnTo>
                    <a:pt x="525" y="270"/>
                  </a:lnTo>
                  <a:lnTo>
                    <a:pt x="523" y="285"/>
                  </a:lnTo>
                  <a:lnTo>
                    <a:pt x="520" y="298"/>
                  </a:lnTo>
                  <a:lnTo>
                    <a:pt x="523" y="311"/>
                  </a:lnTo>
                  <a:lnTo>
                    <a:pt x="525" y="320"/>
                  </a:lnTo>
                  <a:lnTo>
                    <a:pt x="516" y="352"/>
                  </a:lnTo>
                  <a:lnTo>
                    <a:pt x="508" y="370"/>
                  </a:lnTo>
                  <a:lnTo>
                    <a:pt x="505" y="370"/>
                  </a:lnTo>
                  <a:lnTo>
                    <a:pt x="503" y="368"/>
                  </a:lnTo>
                  <a:lnTo>
                    <a:pt x="503" y="366"/>
                  </a:lnTo>
                  <a:lnTo>
                    <a:pt x="503" y="363"/>
                  </a:lnTo>
                  <a:lnTo>
                    <a:pt x="503" y="359"/>
                  </a:lnTo>
                  <a:lnTo>
                    <a:pt x="503" y="353"/>
                  </a:lnTo>
                  <a:lnTo>
                    <a:pt x="495" y="355"/>
                  </a:lnTo>
                  <a:lnTo>
                    <a:pt x="488" y="359"/>
                  </a:lnTo>
                  <a:lnTo>
                    <a:pt x="484" y="363"/>
                  </a:lnTo>
                  <a:lnTo>
                    <a:pt x="481" y="368"/>
                  </a:lnTo>
                  <a:lnTo>
                    <a:pt x="490" y="381"/>
                  </a:lnTo>
                  <a:lnTo>
                    <a:pt x="499" y="392"/>
                  </a:lnTo>
                  <a:lnTo>
                    <a:pt x="486" y="403"/>
                  </a:lnTo>
                  <a:lnTo>
                    <a:pt x="471" y="413"/>
                  </a:lnTo>
                  <a:lnTo>
                    <a:pt x="468" y="431"/>
                  </a:lnTo>
                  <a:lnTo>
                    <a:pt x="462" y="444"/>
                  </a:lnTo>
                  <a:lnTo>
                    <a:pt x="442" y="453"/>
                  </a:lnTo>
                  <a:lnTo>
                    <a:pt x="427" y="461"/>
                  </a:lnTo>
                  <a:lnTo>
                    <a:pt x="420" y="466"/>
                  </a:lnTo>
                  <a:lnTo>
                    <a:pt x="414" y="470"/>
                  </a:lnTo>
                  <a:lnTo>
                    <a:pt x="411" y="475"/>
                  </a:lnTo>
                  <a:lnTo>
                    <a:pt x="407" y="483"/>
                  </a:lnTo>
                  <a:lnTo>
                    <a:pt x="394" y="485"/>
                  </a:lnTo>
                  <a:lnTo>
                    <a:pt x="383" y="488"/>
                  </a:lnTo>
                  <a:lnTo>
                    <a:pt x="374" y="512"/>
                  </a:lnTo>
                  <a:lnTo>
                    <a:pt x="366" y="540"/>
                  </a:lnTo>
                  <a:lnTo>
                    <a:pt x="350" y="547"/>
                  </a:lnTo>
                  <a:lnTo>
                    <a:pt x="335" y="553"/>
                  </a:lnTo>
                  <a:lnTo>
                    <a:pt x="320" y="560"/>
                  </a:lnTo>
                  <a:lnTo>
                    <a:pt x="303" y="564"/>
                  </a:lnTo>
                  <a:lnTo>
                    <a:pt x="302" y="564"/>
                  </a:lnTo>
                  <a:lnTo>
                    <a:pt x="300" y="564"/>
                  </a:lnTo>
                  <a:lnTo>
                    <a:pt x="296" y="573"/>
                  </a:lnTo>
                  <a:lnTo>
                    <a:pt x="290" y="579"/>
                  </a:lnTo>
                  <a:lnTo>
                    <a:pt x="285" y="579"/>
                  </a:lnTo>
                  <a:lnTo>
                    <a:pt x="279" y="579"/>
                  </a:lnTo>
                  <a:lnTo>
                    <a:pt x="272" y="584"/>
                  </a:lnTo>
                  <a:lnTo>
                    <a:pt x="266" y="588"/>
                  </a:lnTo>
                  <a:lnTo>
                    <a:pt x="263" y="586"/>
                  </a:lnTo>
                  <a:lnTo>
                    <a:pt x="259" y="584"/>
                  </a:lnTo>
                  <a:lnTo>
                    <a:pt x="257" y="581"/>
                  </a:lnTo>
                  <a:lnTo>
                    <a:pt x="255" y="577"/>
                  </a:lnTo>
                  <a:lnTo>
                    <a:pt x="254" y="568"/>
                  </a:lnTo>
                  <a:lnTo>
                    <a:pt x="250" y="562"/>
                  </a:lnTo>
                  <a:lnTo>
                    <a:pt x="239" y="562"/>
                  </a:lnTo>
                  <a:lnTo>
                    <a:pt x="226" y="564"/>
                  </a:lnTo>
                  <a:lnTo>
                    <a:pt x="224" y="560"/>
                  </a:lnTo>
                  <a:lnTo>
                    <a:pt x="222" y="555"/>
                  </a:lnTo>
                  <a:lnTo>
                    <a:pt x="222" y="549"/>
                  </a:lnTo>
                  <a:lnTo>
                    <a:pt x="222" y="544"/>
                  </a:lnTo>
                  <a:lnTo>
                    <a:pt x="220" y="538"/>
                  </a:lnTo>
                  <a:lnTo>
                    <a:pt x="218" y="535"/>
                  </a:lnTo>
                  <a:lnTo>
                    <a:pt x="217" y="533"/>
                  </a:lnTo>
                  <a:lnTo>
                    <a:pt x="213" y="531"/>
                  </a:lnTo>
                  <a:lnTo>
                    <a:pt x="205" y="531"/>
                  </a:lnTo>
                  <a:lnTo>
                    <a:pt x="200" y="527"/>
                  </a:lnTo>
                  <a:lnTo>
                    <a:pt x="196" y="518"/>
                  </a:lnTo>
                  <a:lnTo>
                    <a:pt x="194" y="512"/>
                  </a:lnTo>
                  <a:lnTo>
                    <a:pt x="191" y="507"/>
                  </a:lnTo>
                  <a:lnTo>
                    <a:pt x="187" y="505"/>
                  </a:lnTo>
                  <a:lnTo>
                    <a:pt x="174" y="503"/>
                  </a:lnTo>
                  <a:lnTo>
                    <a:pt x="159" y="505"/>
                  </a:lnTo>
                  <a:lnTo>
                    <a:pt x="154" y="503"/>
                  </a:lnTo>
                  <a:lnTo>
                    <a:pt x="148" y="498"/>
                  </a:lnTo>
                  <a:lnTo>
                    <a:pt x="143" y="488"/>
                  </a:lnTo>
                  <a:lnTo>
                    <a:pt x="137" y="479"/>
                  </a:lnTo>
                  <a:lnTo>
                    <a:pt x="130" y="470"/>
                  </a:lnTo>
                  <a:lnTo>
                    <a:pt x="120" y="462"/>
                  </a:lnTo>
                  <a:lnTo>
                    <a:pt x="111" y="453"/>
                  </a:lnTo>
                  <a:lnTo>
                    <a:pt x="102" y="448"/>
                  </a:lnTo>
                  <a:lnTo>
                    <a:pt x="84" y="424"/>
                  </a:lnTo>
                  <a:lnTo>
                    <a:pt x="74" y="409"/>
                  </a:lnTo>
                  <a:lnTo>
                    <a:pt x="52" y="425"/>
                  </a:lnTo>
                  <a:lnTo>
                    <a:pt x="23" y="451"/>
                  </a:lnTo>
                  <a:lnTo>
                    <a:pt x="19" y="453"/>
                  </a:lnTo>
                  <a:lnTo>
                    <a:pt x="13" y="455"/>
                  </a:lnTo>
                  <a:lnTo>
                    <a:pt x="8" y="455"/>
                  </a:lnTo>
                  <a:lnTo>
                    <a:pt x="2" y="455"/>
                  </a:lnTo>
                  <a:lnTo>
                    <a:pt x="4" y="461"/>
                  </a:lnTo>
                  <a:lnTo>
                    <a:pt x="4" y="468"/>
                  </a:lnTo>
                  <a:lnTo>
                    <a:pt x="2" y="475"/>
                  </a:lnTo>
                  <a:lnTo>
                    <a:pt x="2" y="485"/>
                  </a:lnTo>
                  <a:lnTo>
                    <a:pt x="0" y="492"/>
                  </a:lnTo>
                  <a:lnTo>
                    <a:pt x="0" y="499"/>
                  </a:lnTo>
                  <a:lnTo>
                    <a:pt x="0" y="507"/>
                  </a:lnTo>
                  <a:lnTo>
                    <a:pt x="2" y="512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5951880" y="5804075"/>
              <a:ext cx="911271" cy="626848"/>
            </a:xfrm>
            <a:custGeom>
              <a:avLst/>
              <a:gdLst>
                <a:gd name="T0" fmla="*/ 48411 w 527"/>
                <a:gd name="T1" fmla="*/ 425450 h 335"/>
                <a:gd name="T2" fmla="*/ 70416 w 527"/>
                <a:gd name="T3" fmla="*/ 434975 h 335"/>
                <a:gd name="T4" fmla="*/ 95355 w 527"/>
                <a:gd name="T5" fmla="*/ 434975 h 335"/>
                <a:gd name="T6" fmla="*/ 149635 w 527"/>
                <a:gd name="T7" fmla="*/ 401637 h 335"/>
                <a:gd name="T8" fmla="*/ 176041 w 527"/>
                <a:gd name="T9" fmla="*/ 396875 h 335"/>
                <a:gd name="T10" fmla="*/ 278731 w 527"/>
                <a:gd name="T11" fmla="*/ 363537 h 335"/>
                <a:gd name="T12" fmla="*/ 287533 w 527"/>
                <a:gd name="T13" fmla="*/ 411162 h 335"/>
                <a:gd name="T14" fmla="*/ 347681 w 527"/>
                <a:gd name="T15" fmla="*/ 390525 h 335"/>
                <a:gd name="T16" fmla="*/ 399026 w 527"/>
                <a:gd name="T17" fmla="*/ 401637 h 335"/>
                <a:gd name="T18" fmla="*/ 412229 w 527"/>
                <a:gd name="T19" fmla="*/ 439737 h 335"/>
                <a:gd name="T20" fmla="*/ 460640 w 527"/>
                <a:gd name="T21" fmla="*/ 495300 h 335"/>
                <a:gd name="T22" fmla="*/ 492915 w 527"/>
                <a:gd name="T23" fmla="*/ 490537 h 335"/>
                <a:gd name="T24" fmla="*/ 539859 w 527"/>
                <a:gd name="T25" fmla="*/ 519112 h 335"/>
                <a:gd name="T26" fmla="*/ 566265 w 527"/>
                <a:gd name="T27" fmla="*/ 519112 h 335"/>
                <a:gd name="T28" fmla="*/ 588270 w 527"/>
                <a:gd name="T29" fmla="*/ 525462 h 335"/>
                <a:gd name="T30" fmla="*/ 610275 w 527"/>
                <a:gd name="T31" fmla="*/ 531812 h 335"/>
                <a:gd name="T32" fmla="*/ 661620 w 527"/>
                <a:gd name="T33" fmla="*/ 490537 h 335"/>
                <a:gd name="T34" fmla="*/ 685092 w 527"/>
                <a:gd name="T35" fmla="*/ 466725 h 335"/>
                <a:gd name="T36" fmla="*/ 693894 w 527"/>
                <a:gd name="T37" fmla="*/ 442912 h 335"/>
                <a:gd name="T38" fmla="*/ 668955 w 527"/>
                <a:gd name="T39" fmla="*/ 342900 h 335"/>
                <a:gd name="T40" fmla="*/ 685092 w 527"/>
                <a:gd name="T41" fmla="*/ 296862 h 335"/>
                <a:gd name="T42" fmla="*/ 718834 w 527"/>
                <a:gd name="T43" fmla="*/ 261937 h 335"/>
                <a:gd name="T44" fmla="*/ 742306 w 527"/>
                <a:gd name="T45" fmla="*/ 207962 h 335"/>
                <a:gd name="T46" fmla="*/ 739372 w 527"/>
                <a:gd name="T47" fmla="*/ 176212 h 335"/>
                <a:gd name="T48" fmla="*/ 745240 w 527"/>
                <a:gd name="T49" fmla="*/ 138112 h 335"/>
                <a:gd name="T50" fmla="*/ 751108 w 527"/>
                <a:gd name="T51" fmla="*/ 117475 h 335"/>
                <a:gd name="T52" fmla="*/ 773113 w 527"/>
                <a:gd name="T53" fmla="*/ 111125 h 335"/>
                <a:gd name="T54" fmla="*/ 745240 w 527"/>
                <a:gd name="T55" fmla="*/ 68262 h 335"/>
                <a:gd name="T56" fmla="*/ 726169 w 527"/>
                <a:gd name="T57" fmla="*/ 76200 h 335"/>
                <a:gd name="T58" fmla="*/ 704163 w 527"/>
                <a:gd name="T59" fmla="*/ 79375 h 335"/>
                <a:gd name="T60" fmla="*/ 683625 w 527"/>
                <a:gd name="T61" fmla="*/ 50800 h 335"/>
                <a:gd name="T62" fmla="*/ 664554 w 527"/>
                <a:gd name="T63" fmla="*/ 38100 h 335"/>
                <a:gd name="T64" fmla="*/ 601473 w 527"/>
                <a:gd name="T65" fmla="*/ 0 h 335"/>
                <a:gd name="T66" fmla="*/ 579468 w 527"/>
                <a:gd name="T67" fmla="*/ 17462 h 335"/>
                <a:gd name="T68" fmla="*/ 547194 w 527"/>
                <a:gd name="T69" fmla="*/ 26987 h 335"/>
                <a:gd name="T70" fmla="*/ 492915 w 527"/>
                <a:gd name="T71" fmla="*/ 23812 h 335"/>
                <a:gd name="T72" fmla="*/ 469442 w 527"/>
                <a:gd name="T73" fmla="*/ 17462 h 335"/>
                <a:gd name="T74" fmla="*/ 453305 w 527"/>
                <a:gd name="T75" fmla="*/ 17462 h 335"/>
                <a:gd name="T76" fmla="*/ 438635 w 527"/>
                <a:gd name="T77" fmla="*/ 90487 h 335"/>
                <a:gd name="T78" fmla="*/ 360884 w 527"/>
                <a:gd name="T79" fmla="*/ 165100 h 335"/>
                <a:gd name="T80" fmla="*/ 303671 w 527"/>
                <a:gd name="T81" fmla="*/ 203200 h 335"/>
                <a:gd name="T82" fmla="*/ 258193 w 527"/>
                <a:gd name="T83" fmla="*/ 220662 h 335"/>
                <a:gd name="T84" fmla="*/ 233254 w 527"/>
                <a:gd name="T85" fmla="*/ 207962 h 335"/>
                <a:gd name="T86" fmla="*/ 178975 w 527"/>
                <a:gd name="T87" fmla="*/ 190500 h 335"/>
                <a:gd name="T88" fmla="*/ 137899 w 527"/>
                <a:gd name="T89" fmla="*/ 149225 h 335"/>
                <a:gd name="T90" fmla="*/ 99757 w 527"/>
                <a:gd name="T91" fmla="*/ 152400 h 335"/>
                <a:gd name="T92" fmla="*/ 89487 w 527"/>
                <a:gd name="T93" fmla="*/ 182562 h 335"/>
                <a:gd name="T94" fmla="*/ 35208 w 527"/>
                <a:gd name="T95" fmla="*/ 200025 h 335"/>
                <a:gd name="T96" fmla="*/ 0 w 527"/>
                <a:gd name="T97" fmla="*/ 255587 h 335"/>
                <a:gd name="T98" fmla="*/ 24939 w 527"/>
                <a:gd name="T99" fmla="*/ 320675 h 335"/>
                <a:gd name="T100" fmla="*/ 60147 w 527"/>
                <a:gd name="T101" fmla="*/ 373062 h 335"/>
                <a:gd name="T102" fmla="*/ 60147 w 527"/>
                <a:gd name="T103" fmla="*/ 390525 h 335"/>
                <a:gd name="T104" fmla="*/ 38142 w 527"/>
                <a:gd name="T105" fmla="*/ 384175 h 335"/>
                <a:gd name="T106" fmla="*/ 24939 w 527"/>
                <a:gd name="T107" fmla="*/ 381000 h 335"/>
                <a:gd name="T108" fmla="*/ 24939 w 527"/>
                <a:gd name="T109" fmla="*/ 407987 h 3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27"/>
                <a:gd name="T166" fmla="*/ 0 h 335"/>
                <a:gd name="T167" fmla="*/ 527 w 527"/>
                <a:gd name="T168" fmla="*/ 335 h 3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27" h="335">
                  <a:moveTo>
                    <a:pt x="32" y="270"/>
                  </a:moveTo>
                  <a:lnTo>
                    <a:pt x="32" y="268"/>
                  </a:lnTo>
                  <a:lnTo>
                    <a:pt x="33" y="268"/>
                  </a:lnTo>
                  <a:lnTo>
                    <a:pt x="39" y="268"/>
                  </a:lnTo>
                  <a:lnTo>
                    <a:pt x="44" y="272"/>
                  </a:lnTo>
                  <a:lnTo>
                    <a:pt x="48" y="274"/>
                  </a:lnTo>
                  <a:lnTo>
                    <a:pt x="54" y="275"/>
                  </a:lnTo>
                  <a:lnTo>
                    <a:pt x="59" y="275"/>
                  </a:lnTo>
                  <a:lnTo>
                    <a:pt x="65" y="274"/>
                  </a:lnTo>
                  <a:lnTo>
                    <a:pt x="80" y="266"/>
                  </a:lnTo>
                  <a:lnTo>
                    <a:pt x="94" y="257"/>
                  </a:lnTo>
                  <a:lnTo>
                    <a:pt x="102" y="253"/>
                  </a:lnTo>
                  <a:lnTo>
                    <a:pt x="109" y="251"/>
                  </a:lnTo>
                  <a:lnTo>
                    <a:pt x="115" y="250"/>
                  </a:lnTo>
                  <a:lnTo>
                    <a:pt x="120" y="250"/>
                  </a:lnTo>
                  <a:lnTo>
                    <a:pt x="148" y="239"/>
                  </a:lnTo>
                  <a:lnTo>
                    <a:pt x="174" y="229"/>
                  </a:lnTo>
                  <a:lnTo>
                    <a:pt x="190" y="229"/>
                  </a:lnTo>
                  <a:lnTo>
                    <a:pt x="201" y="231"/>
                  </a:lnTo>
                  <a:lnTo>
                    <a:pt x="196" y="248"/>
                  </a:lnTo>
                  <a:lnTo>
                    <a:pt x="196" y="259"/>
                  </a:lnTo>
                  <a:lnTo>
                    <a:pt x="209" y="253"/>
                  </a:lnTo>
                  <a:lnTo>
                    <a:pt x="224" y="250"/>
                  </a:lnTo>
                  <a:lnTo>
                    <a:pt x="237" y="246"/>
                  </a:lnTo>
                  <a:lnTo>
                    <a:pt x="251" y="246"/>
                  </a:lnTo>
                  <a:lnTo>
                    <a:pt x="262" y="250"/>
                  </a:lnTo>
                  <a:lnTo>
                    <a:pt x="272" y="253"/>
                  </a:lnTo>
                  <a:lnTo>
                    <a:pt x="277" y="257"/>
                  </a:lnTo>
                  <a:lnTo>
                    <a:pt x="279" y="264"/>
                  </a:lnTo>
                  <a:lnTo>
                    <a:pt x="281" y="277"/>
                  </a:lnTo>
                  <a:lnTo>
                    <a:pt x="285" y="292"/>
                  </a:lnTo>
                  <a:lnTo>
                    <a:pt x="299" y="303"/>
                  </a:lnTo>
                  <a:lnTo>
                    <a:pt x="314" y="312"/>
                  </a:lnTo>
                  <a:lnTo>
                    <a:pt x="322" y="311"/>
                  </a:lnTo>
                  <a:lnTo>
                    <a:pt x="329" y="311"/>
                  </a:lnTo>
                  <a:lnTo>
                    <a:pt x="336" y="309"/>
                  </a:lnTo>
                  <a:lnTo>
                    <a:pt x="344" y="312"/>
                  </a:lnTo>
                  <a:lnTo>
                    <a:pt x="357" y="322"/>
                  </a:lnTo>
                  <a:lnTo>
                    <a:pt x="368" y="327"/>
                  </a:lnTo>
                  <a:lnTo>
                    <a:pt x="373" y="327"/>
                  </a:lnTo>
                  <a:lnTo>
                    <a:pt x="381" y="327"/>
                  </a:lnTo>
                  <a:lnTo>
                    <a:pt x="386" y="327"/>
                  </a:lnTo>
                  <a:lnTo>
                    <a:pt x="394" y="325"/>
                  </a:lnTo>
                  <a:lnTo>
                    <a:pt x="397" y="327"/>
                  </a:lnTo>
                  <a:lnTo>
                    <a:pt x="401" y="331"/>
                  </a:lnTo>
                  <a:lnTo>
                    <a:pt x="405" y="333"/>
                  </a:lnTo>
                  <a:lnTo>
                    <a:pt x="410" y="335"/>
                  </a:lnTo>
                  <a:lnTo>
                    <a:pt x="416" y="335"/>
                  </a:lnTo>
                  <a:lnTo>
                    <a:pt x="423" y="333"/>
                  </a:lnTo>
                  <a:lnTo>
                    <a:pt x="438" y="322"/>
                  </a:lnTo>
                  <a:lnTo>
                    <a:pt x="451" y="309"/>
                  </a:lnTo>
                  <a:lnTo>
                    <a:pt x="456" y="303"/>
                  </a:lnTo>
                  <a:lnTo>
                    <a:pt x="464" y="298"/>
                  </a:lnTo>
                  <a:lnTo>
                    <a:pt x="467" y="294"/>
                  </a:lnTo>
                  <a:lnTo>
                    <a:pt x="471" y="290"/>
                  </a:lnTo>
                  <a:lnTo>
                    <a:pt x="473" y="285"/>
                  </a:lnTo>
                  <a:lnTo>
                    <a:pt x="473" y="279"/>
                  </a:lnTo>
                  <a:lnTo>
                    <a:pt x="464" y="259"/>
                  </a:lnTo>
                  <a:lnTo>
                    <a:pt x="455" y="233"/>
                  </a:lnTo>
                  <a:lnTo>
                    <a:pt x="456" y="216"/>
                  </a:lnTo>
                  <a:lnTo>
                    <a:pt x="460" y="202"/>
                  </a:lnTo>
                  <a:lnTo>
                    <a:pt x="464" y="194"/>
                  </a:lnTo>
                  <a:lnTo>
                    <a:pt x="467" y="187"/>
                  </a:lnTo>
                  <a:lnTo>
                    <a:pt x="471" y="181"/>
                  </a:lnTo>
                  <a:lnTo>
                    <a:pt x="477" y="176"/>
                  </a:lnTo>
                  <a:lnTo>
                    <a:pt x="490" y="165"/>
                  </a:lnTo>
                  <a:lnTo>
                    <a:pt x="497" y="159"/>
                  </a:lnTo>
                  <a:lnTo>
                    <a:pt x="501" y="152"/>
                  </a:lnTo>
                  <a:lnTo>
                    <a:pt x="506" y="131"/>
                  </a:lnTo>
                  <a:lnTo>
                    <a:pt x="504" y="126"/>
                  </a:lnTo>
                  <a:lnTo>
                    <a:pt x="504" y="118"/>
                  </a:lnTo>
                  <a:lnTo>
                    <a:pt x="504" y="111"/>
                  </a:lnTo>
                  <a:lnTo>
                    <a:pt x="506" y="104"/>
                  </a:lnTo>
                  <a:lnTo>
                    <a:pt x="506" y="94"/>
                  </a:lnTo>
                  <a:lnTo>
                    <a:pt x="508" y="87"/>
                  </a:lnTo>
                  <a:lnTo>
                    <a:pt x="508" y="80"/>
                  </a:lnTo>
                  <a:lnTo>
                    <a:pt x="506" y="74"/>
                  </a:lnTo>
                  <a:lnTo>
                    <a:pt x="512" y="74"/>
                  </a:lnTo>
                  <a:lnTo>
                    <a:pt x="517" y="74"/>
                  </a:lnTo>
                  <a:lnTo>
                    <a:pt x="521" y="72"/>
                  </a:lnTo>
                  <a:lnTo>
                    <a:pt x="527" y="70"/>
                  </a:lnTo>
                  <a:lnTo>
                    <a:pt x="517" y="52"/>
                  </a:lnTo>
                  <a:lnTo>
                    <a:pt x="514" y="43"/>
                  </a:lnTo>
                  <a:lnTo>
                    <a:pt x="508" y="43"/>
                  </a:lnTo>
                  <a:lnTo>
                    <a:pt x="503" y="44"/>
                  </a:lnTo>
                  <a:lnTo>
                    <a:pt x="499" y="46"/>
                  </a:lnTo>
                  <a:lnTo>
                    <a:pt x="495" y="48"/>
                  </a:lnTo>
                  <a:lnTo>
                    <a:pt x="491" y="50"/>
                  </a:lnTo>
                  <a:lnTo>
                    <a:pt x="486" y="50"/>
                  </a:lnTo>
                  <a:lnTo>
                    <a:pt x="480" y="50"/>
                  </a:lnTo>
                  <a:lnTo>
                    <a:pt x="475" y="44"/>
                  </a:lnTo>
                  <a:lnTo>
                    <a:pt x="469" y="37"/>
                  </a:lnTo>
                  <a:lnTo>
                    <a:pt x="466" y="32"/>
                  </a:lnTo>
                  <a:lnTo>
                    <a:pt x="462" y="28"/>
                  </a:lnTo>
                  <a:lnTo>
                    <a:pt x="460" y="26"/>
                  </a:lnTo>
                  <a:lnTo>
                    <a:pt x="453" y="24"/>
                  </a:lnTo>
                  <a:lnTo>
                    <a:pt x="445" y="19"/>
                  </a:lnTo>
                  <a:lnTo>
                    <a:pt x="425" y="6"/>
                  </a:lnTo>
                  <a:lnTo>
                    <a:pt x="410" y="0"/>
                  </a:lnTo>
                  <a:lnTo>
                    <a:pt x="403" y="2"/>
                  </a:lnTo>
                  <a:lnTo>
                    <a:pt x="394" y="6"/>
                  </a:lnTo>
                  <a:lnTo>
                    <a:pt x="395" y="11"/>
                  </a:lnTo>
                  <a:lnTo>
                    <a:pt x="395" y="15"/>
                  </a:lnTo>
                  <a:lnTo>
                    <a:pt x="388" y="17"/>
                  </a:lnTo>
                  <a:lnTo>
                    <a:pt x="373" y="17"/>
                  </a:lnTo>
                  <a:lnTo>
                    <a:pt x="358" y="15"/>
                  </a:lnTo>
                  <a:lnTo>
                    <a:pt x="344" y="15"/>
                  </a:lnTo>
                  <a:lnTo>
                    <a:pt x="336" y="15"/>
                  </a:lnTo>
                  <a:lnTo>
                    <a:pt x="329" y="15"/>
                  </a:lnTo>
                  <a:lnTo>
                    <a:pt x="323" y="13"/>
                  </a:lnTo>
                  <a:lnTo>
                    <a:pt x="320" y="11"/>
                  </a:lnTo>
                  <a:lnTo>
                    <a:pt x="316" y="9"/>
                  </a:lnTo>
                  <a:lnTo>
                    <a:pt x="312" y="9"/>
                  </a:lnTo>
                  <a:lnTo>
                    <a:pt x="309" y="11"/>
                  </a:lnTo>
                  <a:lnTo>
                    <a:pt x="303" y="15"/>
                  </a:lnTo>
                  <a:lnTo>
                    <a:pt x="301" y="35"/>
                  </a:lnTo>
                  <a:lnTo>
                    <a:pt x="299" y="57"/>
                  </a:lnTo>
                  <a:lnTo>
                    <a:pt x="283" y="74"/>
                  </a:lnTo>
                  <a:lnTo>
                    <a:pt x="264" y="89"/>
                  </a:lnTo>
                  <a:lnTo>
                    <a:pt x="246" y="104"/>
                  </a:lnTo>
                  <a:lnTo>
                    <a:pt x="227" y="117"/>
                  </a:lnTo>
                  <a:lnTo>
                    <a:pt x="216" y="122"/>
                  </a:lnTo>
                  <a:lnTo>
                    <a:pt x="207" y="128"/>
                  </a:lnTo>
                  <a:lnTo>
                    <a:pt x="196" y="135"/>
                  </a:lnTo>
                  <a:lnTo>
                    <a:pt x="183" y="139"/>
                  </a:lnTo>
                  <a:lnTo>
                    <a:pt x="176" y="139"/>
                  </a:lnTo>
                  <a:lnTo>
                    <a:pt x="168" y="137"/>
                  </a:lnTo>
                  <a:lnTo>
                    <a:pt x="165" y="135"/>
                  </a:lnTo>
                  <a:lnTo>
                    <a:pt x="159" y="131"/>
                  </a:lnTo>
                  <a:lnTo>
                    <a:pt x="152" y="124"/>
                  </a:lnTo>
                  <a:lnTo>
                    <a:pt x="142" y="117"/>
                  </a:lnTo>
                  <a:lnTo>
                    <a:pt x="122" y="120"/>
                  </a:lnTo>
                  <a:lnTo>
                    <a:pt x="107" y="124"/>
                  </a:lnTo>
                  <a:lnTo>
                    <a:pt x="102" y="107"/>
                  </a:lnTo>
                  <a:lnTo>
                    <a:pt x="94" y="94"/>
                  </a:lnTo>
                  <a:lnTo>
                    <a:pt x="81" y="93"/>
                  </a:lnTo>
                  <a:lnTo>
                    <a:pt x="72" y="93"/>
                  </a:lnTo>
                  <a:lnTo>
                    <a:pt x="68" y="96"/>
                  </a:lnTo>
                  <a:lnTo>
                    <a:pt x="65" y="102"/>
                  </a:lnTo>
                  <a:lnTo>
                    <a:pt x="63" y="107"/>
                  </a:lnTo>
                  <a:lnTo>
                    <a:pt x="61" y="115"/>
                  </a:lnTo>
                  <a:lnTo>
                    <a:pt x="56" y="122"/>
                  </a:lnTo>
                  <a:lnTo>
                    <a:pt x="48" y="128"/>
                  </a:lnTo>
                  <a:lnTo>
                    <a:pt x="24" y="126"/>
                  </a:lnTo>
                  <a:lnTo>
                    <a:pt x="0" y="124"/>
                  </a:lnTo>
                  <a:lnTo>
                    <a:pt x="0" y="144"/>
                  </a:lnTo>
                  <a:lnTo>
                    <a:pt x="0" y="161"/>
                  </a:lnTo>
                  <a:lnTo>
                    <a:pt x="2" y="178"/>
                  </a:lnTo>
                  <a:lnTo>
                    <a:pt x="6" y="189"/>
                  </a:lnTo>
                  <a:lnTo>
                    <a:pt x="17" y="202"/>
                  </a:lnTo>
                  <a:lnTo>
                    <a:pt x="30" y="218"/>
                  </a:lnTo>
                  <a:lnTo>
                    <a:pt x="35" y="227"/>
                  </a:lnTo>
                  <a:lnTo>
                    <a:pt x="41" y="235"/>
                  </a:lnTo>
                  <a:lnTo>
                    <a:pt x="41" y="239"/>
                  </a:lnTo>
                  <a:lnTo>
                    <a:pt x="41" y="242"/>
                  </a:lnTo>
                  <a:lnTo>
                    <a:pt x="41" y="246"/>
                  </a:lnTo>
                  <a:lnTo>
                    <a:pt x="39" y="248"/>
                  </a:lnTo>
                  <a:lnTo>
                    <a:pt x="32" y="246"/>
                  </a:lnTo>
                  <a:lnTo>
                    <a:pt x="26" y="242"/>
                  </a:lnTo>
                  <a:lnTo>
                    <a:pt x="22" y="240"/>
                  </a:lnTo>
                  <a:lnTo>
                    <a:pt x="19" y="239"/>
                  </a:lnTo>
                  <a:lnTo>
                    <a:pt x="17" y="240"/>
                  </a:lnTo>
                  <a:lnTo>
                    <a:pt x="13" y="244"/>
                  </a:lnTo>
                  <a:lnTo>
                    <a:pt x="13" y="251"/>
                  </a:lnTo>
                  <a:lnTo>
                    <a:pt x="17" y="257"/>
                  </a:lnTo>
                  <a:lnTo>
                    <a:pt x="22" y="264"/>
                  </a:lnTo>
                  <a:lnTo>
                    <a:pt x="32" y="270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6565632" y="4127489"/>
              <a:ext cx="1770146" cy="2063923"/>
            </a:xfrm>
            <a:custGeom>
              <a:avLst/>
              <a:gdLst>
                <a:gd name="T0" fmla="*/ 668107 w 1025"/>
                <a:gd name="T1" fmla="*/ 44450 h 1103"/>
                <a:gd name="T2" fmla="*/ 676897 w 1025"/>
                <a:gd name="T3" fmla="*/ 125412 h 1103"/>
                <a:gd name="T4" fmla="*/ 671037 w 1025"/>
                <a:gd name="T5" fmla="*/ 277812 h 1103"/>
                <a:gd name="T6" fmla="*/ 632943 w 1025"/>
                <a:gd name="T7" fmla="*/ 390525 h 1103"/>
                <a:gd name="T8" fmla="*/ 610966 w 1025"/>
                <a:gd name="T9" fmla="*/ 542925 h 1103"/>
                <a:gd name="T10" fmla="*/ 608036 w 1025"/>
                <a:gd name="T11" fmla="*/ 622300 h 1103"/>
                <a:gd name="T12" fmla="*/ 649060 w 1025"/>
                <a:gd name="T13" fmla="*/ 688975 h 1103"/>
                <a:gd name="T14" fmla="*/ 575802 w 1025"/>
                <a:gd name="T15" fmla="*/ 760412 h 1103"/>
                <a:gd name="T16" fmla="*/ 517197 w 1025"/>
                <a:gd name="T17" fmla="*/ 698500 h 1103"/>
                <a:gd name="T18" fmla="*/ 470312 w 1025"/>
                <a:gd name="T19" fmla="*/ 741362 h 1103"/>
                <a:gd name="T20" fmla="*/ 386799 w 1025"/>
                <a:gd name="T21" fmla="*/ 830262 h 1103"/>
                <a:gd name="T22" fmla="*/ 378008 w 1025"/>
                <a:gd name="T23" fmla="*/ 917575 h 1103"/>
                <a:gd name="T24" fmla="*/ 335518 w 1025"/>
                <a:gd name="T25" fmla="*/ 889000 h 1103"/>
                <a:gd name="T26" fmla="*/ 284238 w 1025"/>
                <a:gd name="T27" fmla="*/ 868362 h 1103"/>
                <a:gd name="T28" fmla="*/ 224167 w 1025"/>
                <a:gd name="T29" fmla="*/ 885825 h 1103"/>
                <a:gd name="T30" fmla="*/ 147980 w 1025"/>
                <a:gd name="T31" fmla="*/ 1003300 h 1103"/>
                <a:gd name="T32" fmla="*/ 108421 w 1025"/>
                <a:gd name="T33" fmla="*/ 1135062 h 1103"/>
                <a:gd name="T34" fmla="*/ 76188 w 1025"/>
                <a:gd name="T35" fmla="*/ 1228724 h 1103"/>
                <a:gd name="T36" fmla="*/ 2930 w 1025"/>
                <a:gd name="T37" fmla="*/ 1339849 h 1103"/>
                <a:gd name="T38" fmla="*/ 102560 w 1025"/>
                <a:gd name="T39" fmla="*/ 1431924 h 1103"/>
                <a:gd name="T40" fmla="*/ 191934 w 1025"/>
                <a:gd name="T41" fmla="*/ 1501774 h 1103"/>
                <a:gd name="T42" fmla="*/ 252005 w 1025"/>
                <a:gd name="T43" fmla="*/ 1533524 h 1103"/>
                <a:gd name="T44" fmla="*/ 419032 w 1025"/>
                <a:gd name="T45" fmla="*/ 1577974 h 1103"/>
                <a:gd name="T46" fmla="*/ 505475 w 1025"/>
                <a:gd name="T47" fmla="*/ 1639887 h 1103"/>
                <a:gd name="T48" fmla="*/ 543569 w 1025"/>
                <a:gd name="T49" fmla="*/ 1698625 h 1103"/>
                <a:gd name="T50" fmla="*/ 603640 w 1025"/>
                <a:gd name="T51" fmla="*/ 1747837 h 1103"/>
                <a:gd name="T52" fmla="*/ 638804 w 1025"/>
                <a:gd name="T53" fmla="*/ 1712912 h 1103"/>
                <a:gd name="T54" fmla="*/ 600710 w 1025"/>
                <a:gd name="T55" fmla="*/ 1681162 h 1103"/>
                <a:gd name="T56" fmla="*/ 649060 w 1025"/>
                <a:gd name="T57" fmla="*/ 1651000 h 1103"/>
                <a:gd name="T58" fmla="*/ 693014 w 1025"/>
                <a:gd name="T59" fmla="*/ 1646237 h 1103"/>
                <a:gd name="T60" fmla="*/ 890809 w 1025"/>
                <a:gd name="T61" fmla="*/ 1357312 h 1103"/>
                <a:gd name="T62" fmla="*/ 911321 w 1025"/>
                <a:gd name="T63" fmla="*/ 1158875 h 1103"/>
                <a:gd name="T64" fmla="*/ 892274 w 1025"/>
                <a:gd name="T65" fmla="*/ 1047750 h 1103"/>
                <a:gd name="T66" fmla="*/ 958206 w 1025"/>
                <a:gd name="T67" fmla="*/ 979487 h 1103"/>
                <a:gd name="T68" fmla="*/ 1112046 w 1025"/>
                <a:gd name="T69" fmla="*/ 938212 h 1103"/>
                <a:gd name="T70" fmla="*/ 1175047 w 1025"/>
                <a:gd name="T71" fmla="*/ 950912 h 1103"/>
                <a:gd name="T72" fmla="*/ 1282003 w 1025"/>
                <a:gd name="T73" fmla="*/ 909637 h 1103"/>
                <a:gd name="T74" fmla="*/ 1331818 w 1025"/>
                <a:gd name="T75" fmla="*/ 820737 h 1103"/>
                <a:gd name="T76" fmla="*/ 1405075 w 1025"/>
                <a:gd name="T77" fmla="*/ 862012 h 1103"/>
                <a:gd name="T78" fmla="*/ 1418261 w 1025"/>
                <a:gd name="T79" fmla="*/ 779462 h 1103"/>
                <a:gd name="T80" fmla="*/ 1415331 w 1025"/>
                <a:gd name="T81" fmla="*/ 660400 h 1103"/>
                <a:gd name="T82" fmla="*/ 1488588 w 1025"/>
                <a:gd name="T83" fmla="*/ 657225 h 1103"/>
                <a:gd name="T84" fmla="*/ 1472472 w 1025"/>
                <a:gd name="T85" fmla="*/ 563562 h 1103"/>
                <a:gd name="T86" fmla="*/ 1447564 w 1025"/>
                <a:gd name="T87" fmla="*/ 509587 h 1103"/>
                <a:gd name="T88" fmla="*/ 1402145 w 1025"/>
                <a:gd name="T89" fmla="*/ 512762 h 1103"/>
                <a:gd name="T90" fmla="*/ 1339143 w 1025"/>
                <a:gd name="T91" fmla="*/ 477837 h 1103"/>
                <a:gd name="T92" fmla="*/ 1210211 w 1025"/>
                <a:gd name="T93" fmla="*/ 419100 h 1103"/>
                <a:gd name="T94" fmla="*/ 1160396 w 1025"/>
                <a:gd name="T95" fmla="*/ 550862 h 1103"/>
                <a:gd name="T96" fmla="*/ 1098860 w 1025"/>
                <a:gd name="T97" fmla="*/ 671512 h 1103"/>
                <a:gd name="T98" fmla="*/ 1047579 w 1025"/>
                <a:gd name="T99" fmla="*/ 619125 h 1103"/>
                <a:gd name="T100" fmla="*/ 936228 w 1025"/>
                <a:gd name="T101" fmla="*/ 681037 h 1103"/>
                <a:gd name="T102" fmla="*/ 898135 w 1025"/>
                <a:gd name="T103" fmla="*/ 574675 h 1103"/>
                <a:gd name="T104" fmla="*/ 930368 w 1025"/>
                <a:gd name="T105" fmla="*/ 407987 h 1103"/>
                <a:gd name="T106" fmla="*/ 840994 w 1025"/>
                <a:gd name="T107" fmla="*/ 231775 h 1103"/>
                <a:gd name="T108" fmla="*/ 798505 w 1025"/>
                <a:gd name="T109" fmla="*/ 90487 h 1103"/>
                <a:gd name="T110" fmla="*/ 754550 w 1025"/>
                <a:gd name="T111" fmla="*/ 65087 h 1103"/>
                <a:gd name="T112" fmla="*/ 738434 w 1025"/>
                <a:gd name="T113" fmla="*/ 7937 h 11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25"/>
                <a:gd name="T172" fmla="*/ 0 h 1103"/>
                <a:gd name="T173" fmla="*/ 1025 w 1025"/>
                <a:gd name="T174" fmla="*/ 1103 h 11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25" h="1103">
                  <a:moveTo>
                    <a:pt x="504" y="5"/>
                  </a:moveTo>
                  <a:lnTo>
                    <a:pt x="510" y="11"/>
                  </a:lnTo>
                  <a:lnTo>
                    <a:pt x="511" y="18"/>
                  </a:lnTo>
                  <a:lnTo>
                    <a:pt x="511" y="20"/>
                  </a:lnTo>
                  <a:lnTo>
                    <a:pt x="510" y="24"/>
                  </a:lnTo>
                  <a:lnTo>
                    <a:pt x="506" y="28"/>
                  </a:lnTo>
                  <a:lnTo>
                    <a:pt x="502" y="30"/>
                  </a:lnTo>
                  <a:lnTo>
                    <a:pt x="471" y="30"/>
                  </a:lnTo>
                  <a:lnTo>
                    <a:pt x="456" y="28"/>
                  </a:lnTo>
                  <a:lnTo>
                    <a:pt x="458" y="41"/>
                  </a:lnTo>
                  <a:lnTo>
                    <a:pt x="458" y="50"/>
                  </a:lnTo>
                  <a:lnTo>
                    <a:pt x="458" y="55"/>
                  </a:lnTo>
                  <a:lnTo>
                    <a:pt x="456" y="61"/>
                  </a:lnTo>
                  <a:lnTo>
                    <a:pt x="451" y="68"/>
                  </a:lnTo>
                  <a:lnTo>
                    <a:pt x="451" y="79"/>
                  </a:lnTo>
                  <a:lnTo>
                    <a:pt x="454" y="79"/>
                  </a:lnTo>
                  <a:lnTo>
                    <a:pt x="460" y="79"/>
                  </a:lnTo>
                  <a:lnTo>
                    <a:pt x="462" y="79"/>
                  </a:lnTo>
                  <a:lnTo>
                    <a:pt x="463" y="81"/>
                  </a:lnTo>
                  <a:lnTo>
                    <a:pt x="463" y="85"/>
                  </a:lnTo>
                  <a:lnTo>
                    <a:pt x="463" y="92"/>
                  </a:lnTo>
                  <a:lnTo>
                    <a:pt x="456" y="96"/>
                  </a:lnTo>
                  <a:lnTo>
                    <a:pt x="447" y="100"/>
                  </a:lnTo>
                  <a:lnTo>
                    <a:pt x="454" y="120"/>
                  </a:lnTo>
                  <a:lnTo>
                    <a:pt x="467" y="148"/>
                  </a:lnTo>
                  <a:lnTo>
                    <a:pt x="462" y="161"/>
                  </a:lnTo>
                  <a:lnTo>
                    <a:pt x="458" y="175"/>
                  </a:lnTo>
                  <a:lnTo>
                    <a:pt x="460" y="187"/>
                  </a:lnTo>
                  <a:lnTo>
                    <a:pt x="460" y="196"/>
                  </a:lnTo>
                  <a:lnTo>
                    <a:pt x="451" y="205"/>
                  </a:lnTo>
                  <a:lnTo>
                    <a:pt x="439" y="214"/>
                  </a:lnTo>
                  <a:lnTo>
                    <a:pt x="441" y="227"/>
                  </a:lnTo>
                  <a:lnTo>
                    <a:pt x="445" y="233"/>
                  </a:lnTo>
                  <a:lnTo>
                    <a:pt x="443" y="238"/>
                  </a:lnTo>
                  <a:lnTo>
                    <a:pt x="438" y="242"/>
                  </a:lnTo>
                  <a:lnTo>
                    <a:pt x="432" y="246"/>
                  </a:lnTo>
                  <a:lnTo>
                    <a:pt x="425" y="249"/>
                  </a:lnTo>
                  <a:lnTo>
                    <a:pt x="412" y="255"/>
                  </a:lnTo>
                  <a:lnTo>
                    <a:pt x="403" y="262"/>
                  </a:lnTo>
                  <a:lnTo>
                    <a:pt x="403" y="277"/>
                  </a:lnTo>
                  <a:lnTo>
                    <a:pt x="401" y="299"/>
                  </a:lnTo>
                  <a:lnTo>
                    <a:pt x="403" y="316"/>
                  </a:lnTo>
                  <a:lnTo>
                    <a:pt x="406" y="327"/>
                  </a:lnTo>
                  <a:lnTo>
                    <a:pt x="410" y="336"/>
                  </a:lnTo>
                  <a:lnTo>
                    <a:pt x="417" y="342"/>
                  </a:lnTo>
                  <a:lnTo>
                    <a:pt x="430" y="345"/>
                  </a:lnTo>
                  <a:lnTo>
                    <a:pt x="441" y="347"/>
                  </a:lnTo>
                  <a:lnTo>
                    <a:pt x="441" y="358"/>
                  </a:lnTo>
                  <a:lnTo>
                    <a:pt x="438" y="368"/>
                  </a:lnTo>
                  <a:lnTo>
                    <a:pt x="434" y="375"/>
                  </a:lnTo>
                  <a:lnTo>
                    <a:pt x="428" y="381"/>
                  </a:lnTo>
                  <a:lnTo>
                    <a:pt x="423" y="384"/>
                  </a:lnTo>
                  <a:lnTo>
                    <a:pt x="419" y="388"/>
                  </a:lnTo>
                  <a:lnTo>
                    <a:pt x="415" y="392"/>
                  </a:lnTo>
                  <a:lnTo>
                    <a:pt x="414" y="395"/>
                  </a:lnTo>
                  <a:lnTo>
                    <a:pt x="415" y="401"/>
                  </a:lnTo>
                  <a:lnTo>
                    <a:pt x="419" y="405"/>
                  </a:lnTo>
                  <a:lnTo>
                    <a:pt x="423" y="408"/>
                  </a:lnTo>
                  <a:lnTo>
                    <a:pt x="428" y="410"/>
                  </a:lnTo>
                  <a:lnTo>
                    <a:pt x="434" y="414"/>
                  </a:lnTo>
                  <a:lnTo>
                    <a:pt x="439" y="418"/>
                  </a:lnTo>
                  <a:lnTo>
                    <a:pt x="441" y="425"/>
                  </a:lnTo>
                  <a:lnTo>
                    <a:pt x="443" y="434"/>
                  </a:lnTo>
                  <a:lnTo>
                    <a:pt x="441" y="440"/>
                  </a:lnTo>
                  <a:lnTo>
                    <a:pt x="436" y="445"/>
                  </a:lnTo>
                  <a:lnTo>
                    <a:pt x="430" y="449"/>
                  </a:lnTo>
                  <a:lnTo>
                    <a:pt x="423" y="455"/>
                  </a:lnTo>
                  <a:lnTo>
                    <a:pt x="419" y="469"/>
                  </a:lnTo>
                  <a:lnTo>
                    <a:pt x="415" y="482"/>
                  </a:lnTo>
                  <a:lnTo>
                    <a:pt x="410" y="484"/>
                  </a:lnTo>
                  <a:lnTo>
                    <a:pt x="399" y="482"/>
                  </a:lnTo>
                  <a:lnTo>
                    <a:pt x="393" y="479"/>
                  </a:lnTo>
                  <a:lnTo>
                    <a:pt x="390" y="477"/>
                  </a:lnTo>
                  <a:lnTo>
                    <a:pt x="386" y="471"/>
                  </a:lnTo>
                  <a:lnTo>
                    <a:pt x="384" y="467"/>
                  </a:lnTo>
                  <a:lnTo>
                    <a:pt x="378" y="464"/>
                  </a:lnTo>
                  <a:lnTo>
                    <a:pt x="373" y="462"/>
                  </a:lnTo>
                  <a:lnTo>
                    <a:pt x="366" y="464"/>
                  </a:lnTo>
                  <a:lnTo>
                    <a:pt x="362" y="464"/>
                  </a:lnTo>
                  <a:lnTo>
                    <a:pt x="358" y="455"/>
                  </a:lnTo>
                  <a:lnTo>
                    <a:pt x="353" y="440"/>
                  </a:lnTo>
                  <a:lnTo>
                    <a:pt x="349" y="434"/>
                  </a:lnTo>
                  <a:lnTo>
                    <a:pt x="345" y="432"/>
                  </a:lnTo>
                  <a:lnTo>
                    <a:pt x="340" y="434"/>
                  </a:lnTo>
                  <a:lnTo>
                    <a:pt x="334" y="443"/>
                  </a:lnTo>
                  <a:lnTo>
                    <a:pt x="327" y="445"/>
                  </a:lnTo>
                  <a:lnTo>
                    <a:pt x="321" y="451"/>
                  </a:lnTo>
                  <a:lnTo>
                    <a:pt x="319" y="455"/>
                  </a:lnTo>
                  <a:lnTo>
                    <a:pt x="319" y="462"/>
                  </a:lnTo>
                  <a:lnTo>
                    <a:pt x="321" y="467"/>
                  </a:lnTo>
                  <a:lnTo>
                    <a:pt x="321" y="473"/>
                  </a:lnTo>
                  <a:lnTo>
                    <a:pt x="319" y="479"/>
                  </a:lnTo>
                  <a:lnTo>
                    <a:pt x="318" y="484"/>
                  </a:lnTo>
                  <a:lnTo>
                    <a:pt x="299" y="491"/>
                  </a:lnTo>
                  <a:lnTo>
                    <a:pt x="282" y="499"/>
                  </a:lnTo>
                  <a:lnTo>
                    <a:pt x="279" y="514"/>
                  </a:lnTo>
                  <a:lnTo>
                    <a:pt x="279" y="525"/>
                  </a:lnTo>
                  <a:lnTo>
                    <a:pt x="269" y="523"/>
                  </a:lnTo>
                  <a:lnTo>
                    <a:pt x="264" y="523"/>
                  </a:lnTo>
                  <a:lnTo>
                    <a:pt x="258" y="525"/>
                  </a:lnTo>
                  <a:lnTo>
                    <a:pt x="255" y="528"/>
                  </a:lnTo>
                  <a:lnTo>
                    <a:pt x="253" y="532"/>
                  </a:lnTo>
                  <a:lnTo>
                    <a:pt x="253" y="538"/>
                  </a:lnTo>
                  <a:lnTo>
                    <a:pt x="253" y="543"/>
                  </a:lnTo>
                  <a:lnTo>
                    <a:pt x="253" y="549"/>
                  </a:lnTo>
                  <a:lnTo>
                    <a:pt x="257" y="562"/>
                  </a:lnTo>
                  <a:lnTo>
                    <a:pt x="258" y="573"/>
                  </a:lnTo>
                  <a:lnTo>
                    <a:pt x="258" y="578"/>
                  </a:lnTo>
                  <a:lnTo>
                    <a:pt x="260" y="582"/>
                  </a:lnTo>
                  <a:lnTo>
                    <a:pt x="258" y="586"/>
                  </a:lnTo>
                  <a:lnTo>
                    <a:pt x="257" y="588"/>
                  </a:lnTo>
                  <a:lnTo>
                    <a:pt x="253" y="588"/>
                  </a:lnTo>
                  <a:lnTo>
                    <a:pt x="247" y="586"/>
                  </a:lnTo>
                  <a:lnTo>
                    <a:pt x="244" y="584"/>
                  </a:lnTo>
                  <a:lnTo>
                    <a:pt x="240" y="580"/>
                  </a:lnTo>
                  <a:lnTo>
                    <a:pt x="234" y="571"/>
                  </a:lnTo>
                  <a:lnTo>
                    <a:pt x="229" y="560"/>
                  </a:lnTo>
                  <a:lnTo>
                    <a:pt x="223" y="551"/>
                  </a:lnTo>
                  <a:lnTo>
                    <a:pt x="218" y="541"/>
                  </a:lnTo>
                  <a:lnTo>
                    <a:pt x="216" y="538"/>
                  </a:lnTo>
                  <a:lnTo>
                    <a:pt x="212" y="536"/>
                  </a:lnTo>
                  <a:lnTo>
                    <a:pt x="210" y="536"/>
                  </a:lnTo>
                  <a:lnTo>
                    <a:pt x="207" y="536"/>
                  </a:lnTo>
                  <a:lnTo>
                    <a:pt x="201" y="538"/>
                  </a:lnTo>
                  <a:lnTo>
                    <a:pt x="197" y="541"/>
                  </a:lnTo>
                  <a:lnTo>
                    <a:pt x="194" y="547"/>
                  </a:lnTo>
                  <a:lnTo>
                    <a:pt x="192" y="552"/>
                  </a:lnTo>
                  <a:lnTo>
                    <a:pt x="188" y="560"/>
                  </a:lnTo>
                  <a:lnTo>
                    <a:pt x="185" y="565"/>
                  </a:lnTo>
                  <a:lnTo>
                    <a:pt x="179" y="569"/>
                  </a:lnTo>
                  <a:lnTo>
                    <a:pt x="170" y="571"/>
                  </a:lnTo>
                  <a:lnTo>
                    <a:pt x="162" y="569"/>
                  </a:lnTo>
                  <a:lnTo>
                    <a:pt x="157" y="565"/>
                  </a:lnTo>
                  <a:lnTo>
                    <a:pt x="155" y="560"/>
                  </a:lnTo>
                  <a:lnTo>
                    <a:pt x="153" y="558"/>
                  </a:lnTo>
                  <a:lnTo>
                    <a:pt x="138" y="556"/>
                  </a:lnTo>
                  <a:lnTo>
                    <a:pt x="120" y="558"/>
                  </a:lnTo>
                  <a:lnTo>
                    <a:pt x="111" y="580"/>
                  </a:lnTo>
                  <a:lnTo>
                    <a:pt x="101" y="599"/>
                  </a:lnTo>
                  <a:lnTo>
                    <a:pt x="92" y="612"/>
                  </a:lnTo>
                  <a:lnTo>
                    <a:pt x="87" y="619"/>
                  </a:lnTo>
                  <a:lnTo>
                    <a:pt x="94" y="625"/>
                  </a:lnTo>
                  <a:lnTo>
                    <a:pt x="103" y="628"/>
                  </a:lnTo>
                  <a:lnTo>
                    <a:pt x="101" y="632"/>
                  </a:lnTo>
                  <a:lnTo>
                    <a:pt x="98" y="636"/>
                  </a:lnTo>
                  <a:lnTo>
                    <a:pt x="105" y="639"/>
                  </a:lnTo>
                  <a:lnTo>
                    <a:pt x="112" y="647"/>
                  </a:lnTo>
                  <a:lnTo>
                    <a:pt x="112" y="665"/>
                  </a:lnTo>
                  <a:lnTo>
                    <a:pt x="111" y="678"/>
                  </a:lnTo>
                  <a:lnTo>
                    <a:pt x="103" y="687"/>
                  </a:lnTo>
                  <a:lnTo>
                    <a:pt x="90" y="698"/>
                  </a:lnTo>
                  <a:lnTo>
                    <a:pt x="81" y="708"/>
                  </a:lnTo>
                  <a:lnTo>
                    <a:pt x="74" y="715"/>
                  </a:lnTo>
                  <a:lnTo>
                    <a:pt x="70" y="722"/>
                  </a:lnTo>
                  <a:lnTo>
                    <a:pt x="68" y="728"/>
                  </a:lnTo>
                  <a:lnTo>
                    <a:pt x="64" y="741"/>
                  </a:lnTo>
                  <a:lnTo>
                    <a:pt x="66" y="758"/>
                  </a:lnTo>
                  <a:lnTo>
                    <a:pt x="61" y="758"/>
                  </a:lnTo>
                  <a:lnTo>
                    <a:pt x="59" y="759"/>
                  </a:lnTo>
                  <a:lnTo>
                    <a:pt x="55" y="763"/>
                  </a:lnTo>
                  <a:lnTo>
                    <a:pt x="53" y="765"/>
                  </a:lnTo>
                  <a:lnTo>
                    <a:pt x="52" y="774"/>
                  </a:lnTo>
                  <a:lnTo>
                    <a:pt x="52" y="782"/>
                  </a:lnTo>
                  <a:lnTo>
                    <a:pt x="50" y="791"/>
                  </a:lnTo>
                  <a:lnTo>
                    <a:pt x="50" y="800"/>
                  </a:lnTo>
                  <a:lnTo>
                    <a:pt x="48" y="809"/>
                  </a:lnTo>
                  <a:lnTo>
                    <a:pt x="44" y="815"/>
                  </a:lnTo>
                  <a:lnTo>
                    <a:pt x="24" y="820"/>
                  </a:lnTo>
                  <a:lnTo>
                    <a:pt x="2" y="830"/>
                  </a:lnTo>
                  <a:lnTo>
                    <a:pt x="0" y="837"/>
                  </a:lnTo>
                  <a:lnTo>
                    <a:pt x="2" y="844"/>
                  </a:lnTo>
                  <a:lnTo>
                    <a:pt x="5" y="854"/>
                  </a:lnTo>
                  <a:lnTo>
                    <a:pt x="11" y="863"/>
                  </a:lnTo>
                  <a:lnTo>
                    <a:pt x="26" y="883"/>
                  </a:lnTo>
                  <a:lnTo>
                    <a:pt x="39" y="902"/>
                  </a:lnTo>
                  <a:lnTo>
                    <a:pt x="48" y="898"/>
                  </a:lnTo>
                  <a:lnTo>
                    <a:pt x="55" y="896"/>
                  </a:lnTo>
                  <a:lnTo>
                    <a:pt x="70" y="902"/>
                  </a:lnTo>
                  <a:lnTo>
                    <a:pt x="90" y="915"/>
                  </a:lnTo>
                  <a:lnTo>
                    <a:pt x="98" y="920"/>
                  </a:lnTo>
                  <a:lnTo>
                    <a:pt x="105" y="922"/>
                  </a:lnTo>
                  <a:lnTo>
                    <a:pt x="107" y="924"/>
                  </a:lnTo>
                  <a:lnTo>
                    <a:pt x="111" y="928"/>
                  </a:lnTo>
                  <a:lnTo>
                    <a:pt x="114" y="933"/>
                  </a:lnTo>
                  <a:lnTo>
                    <a:pt x="120" y="940"/>
                  </a:lnTo>
                  <a:lnTo>
                    <a:pt x="125" y="946"/>
                  </a:lnTo>
                  <a:lnTo>
                    <a:pt x="131" y="946"/>
                  </a:lnTo>
                  <a:lnTo>
                    <a:pt x="136" y="946"/>
                  </a:lnTo>
                  <a:lnTo>
                    <a:pt x="140" y="944"/>
                  </a:lnTo>
                  <a:lnTo>
                    <a:pt x="144" y="942"/>
                  </a:lnTo>
                  <a:lnTo>
                    <a:pt x="148" y="940"/>
                  </a:lnTo>
                  <a:lnTo>
                    <a:pt x="153" y="939"/>
                  </a:lnTo>
                  <a:lnTo>
                    <a:pt x="159" y="939"/>
                  </a:lnTo>
                  <a:lnTo>
                    <a:pt x="162" y="948"/>
                  </a:lnTo>
                  <a:lnTo>
                    <a:pt x="172" y="966"/>
                  </a:lnTo>
                  <a:lnTo>
                    <a:pt x="201" y="940"/>
                  </a:lnTo>
                  <a:lnTo>
                    <a:pt x="223" y="924"/>
                  </a:lnTo>
                  <a:lnTo>
                    <a:pt x="233" y="939"/>
                  </a:lnTo>
                  <a:lnTo>
                    <a:pt x="251" y="963"/>
                  </a:lnTo>
                  <a:lnTo>
                    <a:pt x="260" y="968"/>
                  </a:lnTo>
                  <a:lnTo>
                    <a:pt x="269" y="977"/>
                  </a:lnTo>
                  <a:lnTo>
                    <a:pt x="279" y="985"/>
                  </a:lnTo>
                  <a:lnTo>
                    <a:pt x="286" y="994"/>
                  </a:lnTo>
                  <a:lnTo>
                    <a:pt x="292" y="1003"/>
                  </a:lnTo>
                  <a:lnTo>
                    <a:pt x="297" y="1013"/>
                  </a:lnTo>
                  <a:lnTo>
                    <a:pt x="303" y="1018"/>
                  </a:lnTo>
                  <a:lnTo>
                    <a:pt x="308" y="1020"/>
                  </a:lnTo>
                  <a:lnTo>
                    <a:pt x="323" y="1018"/>
                  </a:lnTo>
                  <a:lnTo>
                    <a:pt x="336" y="1020"/>
                  </a:lnTo>
                  <a:lnTo>
                    <a:pt x="340" y="1022"/>
                  </a:lnTo>
                  <a:lnTo>
                    <a:pt x="343" y="1027"/>
                  </a:lnTo>
                  <a:lnTo>
                    <a:pt x="345" y="1033"/>
                  </a:lnTo>
                  <a:lnTo>
                    <a:pt x="349" y="1042"/>
                  </a:lnTo>
                  <a:lnTo>
                    <a:pt x="354" y="1046"/>
                  </a:lnTo>
                  <a:lnTo>
                    <a:pt x="362" y="1046"/>
                  </a:lnTo>
                  <a:lnTo>
                    <a:pt x="366" y="1048"/>
                  </a:lnTo>
                  <a:lnTo>
                    <a:pt x="367" y="1050"/>
                  </a:lnTo>
                  <a:lnTo>
                    <a:pt x="369" y="1053"/>
                  </a:lnTo>
                  <a:lnTo>
                    <a:pt x="371" y="1059"/>
                  </a:lnTo>
                  <a:lnTo>
                    <a:pt x="371" y="1064"/>
                  </a:lnTo>
                  <a:lnTo>
                    <a:pt x="371" y="1070"/>
                  </a:lnTo>
                  <a:lnTo>
                    <a:pt x="373" y="1075"/>
                  </a:lnTo>
                  <a:lnTo>
                    <a:pt x="375" y="1079"/>
                  </a:lnTo>
                  <a:lnTo>
                    <a:pt x="388" y="1077"/>
                  </a:lnTo>
                  <a:lnTo>
                    <a:pt x="399" y="1077"/>
                  </a:lnTo>
                  <a:lnTo>
                    <a:pt x="403" y="1083"/>
                  </a:lnTo>
                  <a:lnTo>
                    <a:pt x="404" y="1092"/>
                  </a:lnTo>
                  <a:lnTo>
                    <a:pt x="406" y="1096"/>
                  </a:lnTo>
                  <a:lnTo>
                    <a:pt x="408" y="1099"/>
                  </a:lnTo>
                  <a:lnTo>
                    <a:pt x="412" y="1101"/>
                  </a:lnTo>
                  <a:lnTo>
                    <a:pt x="415" y="1103"/>
                  </a:lnTo>
                  <a:lnTo>
                    <a:pt x="421" y="1099"/>
                  </a:lnTo>
                  <a:lnTo>
                    <a:pt x="428" y="1094"/>
                  </a:lnTo>
                  <a:lnTo>
                    <a:pt x="434" y="1094"/>
                  </a:lnTo>
                  <a:lnTo>
                    <a:pt x="439" y="1094"/>
                  </a:lnTo>
                  <a:lnTo>
                    <a:pt x="445" y="1088"/>
                  </a:lnTo>
                  <a:lnTo>
                    <a:pt x="449" y="1079"/>
                  </a:lnTo>
                  <a:lnTo>
                    <a:pt x="436" y="1079"/>
                  </a:lnTo>
                  <a:lnTo>
                    <a:pt x="421" y="1077"/>
                  </a:lnTo>
                  <a:lnTo>
                    <a:pt x="415" y="1075"/>
                  </a:lnTo>
                  <a:lnTo>
                    <a:pt x="410" y="1074"/>
                  </a:lnTo>
                  <a:lnTo>
                    <a:pt x="406" y="1072"/>
                  </a:lnTo>
                  <a:lnTo>
                    <a:pt x="404" y="1066"/>
                  </a:lnTo>
                  <a:lnTo>
                    <a:pt x="404" y="1064"/>
                  </a:lnTo>
                  <a:lnTo>
                    <a:pt x="406" y="1062"/>
                  </a:lnTo>
                  <a:lnTo>
                    <a:pt x="408" y="1061"/>
                  </a:lnTo>
                  <a:lnTo>
                    <a:pt x="410" y="1059"/>
                  </a:lnTo>
                  <a:lnTo>
                    <a:pt x="417" y="1057"/>
                  </a:lnTo>
                  <a:lnTo>
                    <a:pt x="427" y="1055"/>
                  </a:lnTo>
                  <a:lnTo>
                    <a:pt x="436" y="1055"/>
                  </a:lnTo>
                  <a:lnTo>
                    <a:pt x="443" y="1053"/>
                  </a:lnTo>
                  <a:lnTo>
                    <a:pt x="445" y="1051"/>
                  </a:lnTo>
                  <a:lnTo>
                    <a:pt x="447" y="1050"/>
                  </a:lnTo>
                  <a:lnTo>
                    <a:pt x="449" y="1048"/>
                  </a:lnTo>
                  <a:lnTo>
                    <a:pt x="449" y="1046"/>
                  </a:lnTo>
                  <a:lnTo>
                    <a:pt x="443" y="1040"/>
                  </a:lnTo>
                  <a:lnTo>
                    <a:pt x="439" y="1035"/>
                  </a:lnTo>
                  <a:lnTo>
                    <a:pt x="438" y="1031"/>
                  </a:lnTo>
                  <a:lnTo>
                    <a:pt x="438" y="1025"/>
                  </a:lnTo>
                  <a:lnTo>
                    <a:pt x="445" y="1027"/>
                  </a:lnTo>
                  <a:lnTo>
                    <a:pt x="454" y="1033"/>
                  </a:lnTo>
                  <a:lnTo>
                    <a:pt x="458" y="1037"/>
                  </a:lnTo>
                  <a:lnTo>
                    <a:pt x="463" y="1038"/>
                  </a:lnTo>
                  <a:lnTo>
                    <a:pt x="469" y="1038"/>
                  </a:lnTo>
                  <a:lnTo>
                    <a:pt x="473" y="1037"/>
                  </a:lnTo>
                  <a:lnTo>
                    <a:pt x="487" y="1022"/>
                  </a:lnTo>
                  <a:lnTo>
                    <a:pt x="502" y="1000"/>
                  </a:lnTo>
                  <a:lnTo>
                    <a:pt x="523" y="985"/>
                  </a:lnTo>
                  <a:lnTo>
                    <a:pt x="539" y="970"/>
                  </a:lnTo>
                  <a:lnTo>
                    <a:pt x="548" y="950"/>
                  </a:lnTo>
                  <a:lnTo>
                    <a:pt x="556" y="924"/>
                  </a:lnTo>
                  <a:lnTo>
                    <a:pt x="578" y="898"/>
                  </a:lnTo>
                  <a:lnTo>
                    <a:pt x="600" y="872"/>
                  </a:lnTo>
                  <a:lnTo>
                    <a:pt x="608" y="855"/>
                  </a:lnTo>
                  <a:lnTo>
                    <a:pt x="617" y="839"/>
                  </a:lnTo>
                  <a:lnTo>
                    <a:pt x="624" y="822"/>
                  </a:lnTo>
                  <a:lnTo>
                    <a:pt x="632" y="802"/>
                  </a:lnTo>
                  <a:lnTo>
                    <a:pt x="632" y="793"/>
                  </a:lnTo>
                  <a:lnTo>
                    <a:pt x="633" y="785"/>
                  </a:lnTo>
                  <a:lnTo>
                    <a:pt x="628" y="761"/>
                  </a:lnTo>
                  <a:lnTo>
                    <a:pt x="624" y="741"/>
                  </a:lnTo>
                  <a:lnTo>
                    <a:pt x="622" y="730"/>
                  </a:lnTo>
                  <a:lnTo>
                    <a:pt x="620" y="721"/>
                  </a:lnTo>
                  <a:lnTo>
                    <a:pt x="622" y="710"/>
                  </a:lnTo>
                  <a:lnTo>
                    <a:pt x="624" y="700"/>
                  </a:lnTo>
                  <a:lnTo>
                    <a:pt x="632" y="689"/>
                  </a:lnTo>
                  <a:lnTo>
                    <a:pt x="637" y="680"/>
                  </a:lnTo>
                  <a:lnTo>
                    <a:pt x="632" y="674"/>
                  </a:lnTo>
                  <a:lnTo>
                    <a:pt x="620" y="667"/>
                  </a:lnTo>
                  <a:lnTo>
                    <a:pt x="615" y="663"/>
                  </a:lnTo>
                  <a:lnTo>
                    <a:pt x="609" y="660"/>
                  </a:lnTo>
                  <a:lnTo>
                    <a:pt x="606" y="652"/>
                  </a:lnTo>
                  <a:lnTo>
                    <a:pt x="606" y="647"/>
                  </a:lnTo>
                  <a:lnTo>
                    <a:pt x="609" y="639"/>
                  </a:lnTo>
                  <a:lnTo>
                    <a:pt x="613" y="634"/>
                  </a:lnTo>
                  <a:lnTo>
                    <a:pt x="619" y="630"/>
                  </a:lnTo>
                  <a:lnTo>
                    <a:pt x="626" y="628"/>
                  </a:lnTo>
                  <a:lnTo>
                    <a:pt x="637" y="625"/>
                  </a:lnTo>
                  <a:lnTo>
                    <a:pt x="646" y="623"/>
                  </a:lnTo>
                  <a:lnTo>
                    <a:pt x="654" y="617"/>
                  </a:lnTo>
                  <a:lnTo>
                    <a:pt x="659" y="612"/>
                  </a:lnTo>
                  <a:lnTo>
                    <a:pt x="669" y="606"/>
                  </a:lnTo>
                  <a:lnTo>
                    <a:pt x="680" y="602"/>
                  </a:lnTo>
                  <a:lnTo>
                    <a:pt x="694" y="606"/>
                  </a:lnTo>
                  <a:lnTo>
                    <a:pt x="713" y="606"/>
                  </a:lnTo>
                  <a:lnTo>
                    <a:pt x="722" y="591"/>
                  </a:lnTo>
                  <a:lnTo>
                    <a:pt x="731" y="580"/>
                  </a:lnTo>
                  <a:lnTo>
                    <a:pt x="746" y="584"/>
                  </a:lnTo>
                  <a:lnTo>
                    <a:pt x="759" y="591"/>
                  </a:lnTo>
                  <a:lnTo>
                    <a:pt x="765" y="584"/>
                  </a:lnTo>
                  <a:lnTo>
                    <a:pt x="770" y="578"/>
                  </a:lnTo>
                  <a:lnTo>
                    <a:pt x="776" y="582"/>
                  </a:lnTo>
                  <a:lnTo>
                    <a:pt x="779" y="589"/>
                  </a:lnTo>
                  <a:lnTo>
                    <a:pt x="781" y="593"/>
                  </a:lnTo>
                  <a:lnTo>
                    <a:pt x="783" y="597"/>
                  </a:lnTo>
                  <a:lnTo>
                    <a:pt x="787" y="599"/>
                  </a:lnTo>
                  <a:lnTo>
                    <a:pt x="792" y="600"/>
                  </a:lnTo>
                  <a:lnTo>
                    <a:pt x="802" y="599"/>
                  </a:lnTo>
                  <a:lnTo>
                    <a:pt x="811" y="595"/>
                  </a:lnTo>
                  <a:lnTo>
                    <a:pt x="822" y="600"/>
                  </a:lnTo>
                  <a:lnTo>
                    <a:pt x="838" y="604"/>
                  </a:lnTo>
                  <a:lnTo>
                    <a:pt x="846" y="597"/>
                  </a:lnTo>
                  <a:lnTo>
                    <a:pt x="853" y="588"/>
                  </a:lnTo>
                  <a:lnTo>
                    <a:pt x="859" y="586"/>
                  </a:lnTo>
                  <a:lnTo>
                    <a:pt x="864" y="584"/>
                  </a:lnTo>
                  <a:lnTo>
                    <a:pt x="870" y="580"/>
                  </a:lnTo>
                  <a:lnTo>
                    <a:pt x="875" y="573"/>
                  </a:lnTo>
                  <a:lnTo>
                    <a:pt x="877" y="558"/>
                  </a:lnTo>
                  <a:lnTo>
                    <a:pt x="875" y="543"/>
                  </a:lnTo>
                  <a:lnTo>
                    <a:pt x="888" y="541"/>
                  </a:lnTo>
                  <a:lnTo>
                    <a:pt x="901" y="540"/>
                  </a:lnTo>
                  <a:lnTo>
                    <a:pt x="903" y="534"/>
                  </a:lnTo>
                  <a:lnTo>
                    <a:pt x="903" y="527"/>
                  </a:lnTo>
                  <a:lnTo>
                    <a:pt x="905" y="523"/>
                  </a:lnTo>
                  <a:lnTo>
                    <a:pt x="907" y="519"/>
                  </a:lnTo>
                  <a:lnTo>
                    <a:pt x="909" y="517"/>
                  </a:lnTo>
                  <a:lnTo>
                    <a:pt x="914" y="515"/>
                  </a:lnTo>
                  <a:lnTo>
                    <a:pt x="920" y="515"/>
                  </a:lnTo>
                  <a:lnTo>
                    <a:pt x="927" y="517"/>
                  </a:lnTo>
                  <a:lnTo>
                    <a:pt x="933" y="521"/>
                  </a:lnTo>
                  <a:lnTo>
                    <a:pt x="938" y="527"/>
                  </a:lnTo>
                  <a:lnTo>
                    <a:pt x="931" y="536"/>
                  </a:lnTo>
                  <a:lnTo>
                    <a:pt x="916" y="554"/>
                  </a:lnTo>
                  <a:lnTo>
                    <a:pt x="935" y="551"/>
                  </a:lnTo>
                  <a:lnTo>
                    <a:pt x="959" y="543"/>
                  </a:lnTo>
                  <a:lnTo>
                    <a:pt x="981" y="534"/>
                  </a:lnTo>
                  <a:lnTo>
                    <a:pt x="992" y="528"/>
                  </a:lnTo>
                  <a:lnTo>
                    <a:pt x="990" y="515"/>
                  </a:lnTo>
                  <a:lnTo>
                    <a:pt x="988" y="510"/>
                  </a:lnTo>
                  <a:lnTo>
                    <a:pt x="984" y="506"/>
                  </a:lnTo>
                  <a:lnTo>
                    <a:pt x="983" y="504"/>
                  </a:lnTo>
                  <a:lnTo>
                    <a:pt x="975" y="504"/>
                  </a:lnTo>
                  <a:lnTo>
                    <a:pt x="970" y="501"/>
                  </a:lnTo>
                  <a:lnTo>
                    <a:pt x="968" y="491"/>
                  </a:lnTo>
                  <a:lnTo>
                    <a:pt x="968" y="482"/>
                  </a:lnTo>
                  <a:lnTo>
                    <a:pt x="962" y="475"/>
                  </a:lnTo>
                  <a:lnTo>
                    <a:pt x="959" y="467"/>
                  </a:lnTo>
                  <a:lnTo>
                    <a:pt x="964" y="455"/>
                  </a:lnTo>
                  <a:lnTo>
                    <a:pt x="970" y="445"/>
                  </a:lnTo>
                  <a:lnTo>
                    <a:pt x="966" y="432"/>
                  </a:lnTo>
                  <a:lnTo>
                    <a:pt x="964" y="423"/>
                  </a:lnTo>
                  <a:lnTo>
                    <a:pt x="964" y="419"/>
                  </a:lnTo>
                  <a:lnTo>
                    <a:pt x="966" y="416"/>
                  </a:lnTo>
                  <a:lnTo>
                    <a:pt x="968" y="412"/>
                  </a:lnTo>
                  <a:lnTo>
                    <a:pt x="970" y="410"/>
                  </a:lnTo>
                  <a:lnTo>
                    <a:pt x="979" y="405"/>
                  </a:lnTo>
                  <a:lnTo>
                    <a:pt x="984" y="405"/>
                  </a:lnTo>
                  <a:lnTo>
                    <a:pt x="990" y="406"/>
                  </a:lnTo>
                  <a:lnTo>
                    <a:pt x="995" y="408"/>
                  </a:lnTo>
                  <a:lnTo>
                    <a:pt x="1003" y="416"/>
                  </a:lnTo>
                  <a:lnTo>
                    <a:pt x="1012" y="419"/>
                  </a:lnTo>
                  <a:lnTo>
                    <a:pt x="1016" y="414"/>
                  </a:lnTo>
                  <a:lnTo>
                    <a:pt x="1021" y="408"/>
                  </a:lnTo>
                  <a:lnTo>
                    <a:pt x="1025" y="399"/>
                  </a:lnTo>
                  <a:lnTo>
                    <a:pt x="1025" y="394"/>
                  </a:lnTo>
                  <a:lnTo>
                    <a:pt x="1023" y="390"/>
                  </a:lnTo>
                  <a:lnTo>
                    <a:pt x="1019" y="386"/>
                  </a:lnTo>
                  <a:lnTo>
                    <a:pt x="1012" y="382"/>
                  </a:lnTo>
                  <a:lnTo>
                    <a:pt x="1008" y="375"/>
                  </a:lnTo>
                  <a:lnTo>
                    <a:pt x="1007" y="362"/>
                  </a:lnTo>
                  <a:lnTo>
                    <a:pt x="1005" y="355"/>
                  </a:lnTo>
                  <a:lnTo>
                    <a:pt x="1001" y="351"/>
                  </a:lnTo>
                  <a:lnTo>
                    <a:pt x="997" y="349"/>
                  </a:lnTo>
                  <a:lnTo>
                    <a:pt x="995" y="349"/>
                  </a:lnTo>
                  <a:lnTo>
                    <a:pt x="992" y="349"/>
                  </a:lnTo>
                  <a:lnTo>
                    <a:pt x="990" y="347"/>
                  </a:lnTo>
                  <a:lnTo>
                    <a:pt x="986" y="344"/>
                  </a:lnTo>
                  <a:lnTo>
                    <a:pt x="988" y="334"/>
                  </a:lnTo>
                  <a:lnTo>
                    <a:pt x="988" y="329"/>
                  </a:lnTo>
                  <a:lnTo>
                    <a:pt x="988" y="321"/>
                  </a:lnTo>
                  <a:lnTo>
                    <a:pt x="984" y="318"/>
                  </a:lnTo>
                  <a:lnTo>
                    <a:pt x="981" y="314"/>
                  </a:lnTo>
                  <a:lnTo>
                    <a:pt x="977" y="312"/>
                  </a:lnTo>
                  <a:lnTo>
                    <a:pt x="971" y="310"/>
                  </a:lnTo>
                  <a:lnTo>
                    <a:pt x="966" y="310"/>
                  </a:lnTo>
                  <a:lnTo>
                    <a:pt x="964" y="316"/>
                  </a:lnTo>
                  <a:lnTo>
                    <a:pt x="960" y="321"/>
                  </a:lnTo>
                  <a:lnTo>
                    <a:pt x="959" y="323"/>
                  </a:lnTo>
                  <a:lnTo>
                    <a:pt x="957" y="323"/>
                  </a:lnTo>
                  <a:lnTo>
                    <a:pt x="953" y="323"/>
                  </a:lnTo>
                  <a:lnTo>
                    <a:pt x="947" y="320"/>
                  </a:lnTo>
                  <a:lnTo>
                    <a:pt x="942" y="323"/>
                  </a:lnTo>
                  <a:lnTo>
                    <a:pt x="935" y="327"/>
                  </a:lnTo>
                  <a:lnTo>
                    <a:pt x="925" y="329"/>
                  </a:lnTo>
                  <a:lnTo>
                    <a:pt x="916" y="327"/>
                  </a:lnTo>
                  <a:lnTo>
                    <a:pt x="916" y="318"/>
                  </a:lnTo>
                  <a:lnTo>
                    <a:pt x="916" y="309"/>
                  </a:lnTo>
                  <a:lnTo>
                    <a:pt x="914" y="301"/>
                  </a:lnTo>
                  <a:lnTo>
                    <a:pt x="911" y="294"/>
                  </a:lnTo>
                  <a:lnTo>
                    <a:pt x="907" y="288"/>
                  </a:lnTo>
                  <a:lnTo>
                    <a:pt x="901" y="283"/>
                  </a:lnTo>
                  <a:lnTo>
                    <a:pt x="896" y="277"/>
                  </a:lnTo>
                  <a:lnTo>
                    <a:pt x="888" y="273"/>
                  </a:lnTo>
                  <a:lnTo>
                    <a:pt x="875" y="266"/>
                  </a:lnTo>
                  <a:lnTo>
                    <a:pt x="859" y="264"/>
                  </a:lnTo>
                  <a:lnTo>
                    <a:pt x="842" y="262"/>
                  </a:lnTo>
                  <a:lnTo>
                    <a:pt x="826" y="264"/>
                  </a:lnTo>
                  <a:lnTo>
                    <a:pt x="814" y="286"/>
                  </a:lnTo>
                  <a:lnTo>
                    <a:pt x="809" y="301"/>
                  </a:lnTo>
                  <a:lnTo>
                    <a:pt x="807" y="310"/>
                  </a:lnTo>
                  <a:lnTo>
                    <a:pt x="807" y="318"/>
                  </a:lnTo>
                  <a:lnTo>
                    <a:pt x="809" y="321"/>
                  </a:lnTo>
                  <a:lnTo>
                    <a:pt x="811" y="325"/>
                  </a:lnTo>
                  <a:lnTo>
                    <a:pt x="809" y="331"/>
                  </a:lnTo>
                  <a:lnTo>
                    <a:pt x="807" y="338"/>
                  </a:lnTo>
                  <a:lnTo>
                    <a:pt x="792" y="347"/>
                  </a:lnTo>
                  <a:lnTo>
                    <a:pt x="778" y="358"/>
                  </a:lnTo>
                  <a:lnTo>
                    <a:pt x="774" y="375"/>
                  </a:lnTo>
                  <a:lnTo>
                    <a:pt x="768" y="390"/>
                  </a:lnTo>
                  <a:lnTo>
                    <a:pt x="766" y="395"/>
                  </a:lnTo>
                  <a:lnTo>
                    <a:pt x="763" y="401"/>
                  </a:lnTo>
                  <a:lnTo>
                    <a:pt x="759" y="405"/>
                  </a:lnTo>
                  <a:lnTo>
                    <a:pt x="753" y="406"/>
                  </a:lnTo>
                  <a:lnTo>
                    <a:pt x="753" y="416"/>
                  </a:lnTo>
                  <a:lnTo>
                    <a:pt x="750" y="423"/>
                  </a:lnTo>
                  <a:lnTo>
                    <a:pt x="746" y="423"/>
                  </a:lnTo>
                  <a:lnTo>
                    <a:pt x="744" y="419"/>
                  </a:lnTo>
                  <a:lnTo>
                    <a:pt x="744" y="418"/>
                  </a:lnTo>
                  <a:lnTo>
                    <a:pt x="744" y="412"/>
                  </a:lnTo>
                  <a:lnTo>
                    <a:pt x="742" y="405"/>
                  </a:lnTo>
                  <a:lnTo>
                    <a:pt x="741" y="397"/>
                  </a:lnTo>
                  <a:lnTo>
                    <a:pt x="729" y="386"/>
                  </a:lnTo>
                  <a:lnTo>
                    <a:pt x="722" y="379"/>
                  </a:lnTo>
                  <a:lnTo>
                    <a:pt x="715" y="390"/>
                  </a:lnTo>
                  <a:lnTo>
                    <a:pt x="709" y="394"/>
                  </a:lnTo>
                  <a:lnTo>
                    <a:pt x="705" y="395"/>
                  </a:lnTo>
                  <a:lnTo>
                    <a:pt x="700" y="395"/>
                  </a:lnTo>
                  <a:lnTo>
                    <a:pt x="685" y="403"/>
                  </a:lnTo>
                  <a:lnTo>
                    <a:pt x="676" y="405"/>
                  </a:lnTo>
                  <a:lnTo>
                    <a:pt x="670" y="405"/>
                  </a:lnTo>
                  <a:lnTo>
                    <a:pt x="661" y="406"/>
                  </a:lnTo>
                  <a:lnTo>
                    <a:pt x="650" y="419"/>
                  </a:lnTo>
                  <a:lnTo>
                    <a:pt x="639" y="429"/>
                  </a:lnTo>
                  <a:lnTo>
                    <a:pt x="628" y="423"/>
                  </a:lnTo>
                  <a:lnTo>
                    <a:pt x="620" y="418"/>
                  </a:lnTo>
                  <a:lnTo>
                    <a:pt x="617" y="408"/>
                  </a:lnTo>
                  <a:lnTo>
                    <a:pt x="613" y="401"/>
                  </a:lnTo>
                  <a:lnTo>
                    <a:pt x="613" y="392"/>
                  </a:lnTo>
                  <a:lnTo>
                    <a:pt x="613" y="384"/>
                  </a:lnTo>
                  <a:lnTo>
                    <a:pt x="613" y="379"/>
                  </a:lnTo>
                  <a:lnTo>
                    <a:pt x="615" y="375"/>
                  </a:lnTo>
                  <a:lnTo>
                    <a:pt x="613" y="362"/>
                  </a:lnTo>
                  <a:lnTo>
                    <a:pt x="611" y="349"/>
                  </a:lnTo>
                  <a:lnTo>
                    <a:pt x="611" y="338"/>
                  </a:lnTo>
                  <a:lnTo>
                    <a:pt x="613" y="327"/>
                  </a:lnTo>
                  <a:lnTo>
                    <a:pt x="617" y="316"/>
                  </a:lnTo>
                  <a:lnTo>
                    <a:pt x="622" y="305"/>
                  </a:lnTo>
                  <a:lnTo>
                    <a:pt x="628" y="296"/>
                  </a:lnTo>
                  <a:lnTo>
                    <a:pt x="633" y="288"/>
                  </a:lnTo>
                  <a:lnTo>
                    <a:pt x="633" y="272"/>
                  </a:lnTo>
                  <a:lnTo>
                    <a:pt x="635" y="257"/>
                  </a:lnTo>
                  <a:lnTo>
                    <a:pt x="620" y="248"/>
                  </a:lnTo>
                  <a:lnTo>
                    <a:pt x="608" y="238"/>
                  </a:lnTo>
                  <a:lnTo>
                    <a:pt x="596" y="225"/>
                  </a:lnTo>
                  <a:lnTo>
                    <a:pt x="585" y="212"/>
                  </a:lnTo>
                  <a:lnTo>
                    <a:pt x="589" y="192"/>
                  </a:lnTo>
                  <a:lnTo>
                    <a:pt x="593" y="170"/>
                  </a:lnTo>
                  <a:lnTo>
                    <a:pt x="587" y="161"/>
                  </a:lnTo>
                  <a:lnTo>
                    <a:pt x="578" y="153"/>
                  </a:lnTo>
                  <a:lnTo>
                    <a:pt x="574" y="146"/>
                  </a:lnTo>
                  <a:lnTo>
                    <a:pt x="572" y="139"/>
                  </a:lnTo>
                  <a:lnTo>
                    <a:pt x="571" y="126"/>
                  </a:lnTo>
                  <a:lnTo>
                    <a:pt x="572" y="111"/>
                  </a:lnTo>
                  <a:lnTo>
                    <a:pt x="572" y="105"/>
                  </a:lnTo>
                  <a:lnTo>
                    <a:pt x="571" y="98"/>
                  </a:lnTo>
                  <a:lnTo>
                    <a:pt x="567" y="89"/>
                  </a:lnTo>
                  <a:lnTo>
                    <a:pt x="561" y="79"/>
                  </a:lnTo>
                  <a:lnTo>
                    <a:pt x="552" y="65"/>
                  </a:lnTo>
                  <a:lnTo>
                    <a:pt x="545" y="57"/>
                  </a:lnTo>
                  <a:lnTo>
                    <a:pt x="536" y="59"/>
                  </a:lnTo>
                  <a:lnTo>
                    <a:pt x="528" y="61"/>
                  </a:lnTo>
                  <a:lnTo>
                    <a:pt x="523" y="63"/>
                  </a:lnTo>
                  <a:lnTo>
                    <a:pt x="521" y="63"/>
                  </a:lnTo>
                  <a:lnTo>
                    <a:pt x="517" y="61"/>
                  </a:lnTo>
                  <a:lnTo>
                    <a:pt x="517" y="59"/>
                  </a:lnTo>
                  <a:lnTo>
                    <a:pt x="515" y="54"/>
                  </a:lnTo>
                  <a:lnTo>
                    <a:pt x="515" y="48"/>
                  </a:lnTo>
                  <a:lnTo>
                    <a:pt x="515" y="41"/>
                  </a:lnTo>
                  <a:lnTo>
                    <a:pt x="517" y="35"/>
                  </a:lnTo>
                  <a:lnTo>
                    <a:pt x="524" y="37"/>
                  </a:lnTo>
                  <a:lnTo>
                    <a:pt x="530" y="37"/>
                  </a:lnTo>
                  <a:lnTo>
                    <a:pt x="534" y="35"/>
                  </a:lnTo>
                  <a:lnTo>
                    <a:pt x="534" y="33"/>
                  </a:lnTo>
                  <a:lnTo>
                    <a:pt x="536" y="30"/>
                  </a:lnTo>
                  <a:lnTo>
                    <a:pt x="534" y="24"/>
                  </a:lnTo>
                  <a:lnTo>
                    <a:pt x="519" y="0"/>
                  </a:lnTo>
                  <a:lnTo>
                    <a:pt x="504" y="5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5512151" y="5865825"/>
              <a:ext cx="510835" cy="544517"/>
            </a:xfrm>
            <a:custGeom>
              <a:avLst/>
              <a:gdLst>
                <a:gd name="T0" fmla="*/ 0 w 296"/>
                <a:gd name="T1" fmla="*/ 230188 h 291"/>
                <a:gd name="T2" fmla="*/ 0 w 296"/>
                <a:gd name="T3" fmla="*/ 252413 h 291"/>
                <a:gd name="T4" fmla="*/ 30747 w 296"/>
                <a:gd name="T5" fmla="*/ 269875 h 291"/>
                <a:gd name="T6" fmla="*/ 48317 w 296"/>
                <a:gd name="T7" fmla="*/ 285750 h 291"/>
                <a:gd name="T8" fmla="*/ 57102 w 296"/>
                <a:gd name="T9" fmla="*/ 346075 h 291"/>
                <a:gd name="T10" fmla="*/ 76136 w 296"/>
                <a:gd name="T11" fmla="*/ 376238 h 291"/>
                <a:gd name="T12" fmla="*/ 101026 w 296"/>
                <a:gd name="T13" fmla="*/ 387350 h 291"/>
                <a:gd name="T14" fmla="*/ 130309 w 296"/>
                <a:gd name="T15" fmla="*/ 384175 h 291"/>
                <a:gd name="T16" fmla="*/ 172769 w 296"/>
                <a:gd name="T17" fmla="*/ 384175 h 291"/>
                <a:gd name="T18" fmla="*/ 191803 w 296"/>
                <a:gd name="T19" fmla="*/ 414338 h 291"/>
                <a:gd name="T20" fmla="*/ 213765 w 296"/>
                <a:gd name="T21" fmla="*/ 441325 h 291"/>
                <a:gd name="T22" fmla="*/ 232799 w 296"/>
                <a:gd name="T23" fmla="*/ 452438 h 291"/>
                <a:gd name="T24" fmla="*/ 270867 w 296"/>
                <a:gd name="T25" fmla="*/ 455613 h 291"/>
                <a:gd name="T26" fmla="*/ 363108 w 296"/>
                <a:gd name="T27" fmla="*/ 434975 h 291"/>
                <a:gd name="T28" fmla="*/ 411425 w 296"/>
                <a:gd name="T29" fmla="*/ 417513 h 291"/>
                <a:gd name="T30" fmla="*/ 417281 w 296"/>
                <a:gd name="T31" fmla="*/ 387350 h 291"/>
                <a:gd name="T32" fmla="*/ 398248 w 296"/>
                <a:gd name="T33" fmla="*/ 355600 h 291"/>
                <a:gd name="T34" fmla="*/ 398248 w 296"/>
                <a:gd name="T35" fmla="*/ 328613 h 291"/>
                <a:gd name="T36" fmla="*/ 411425 w 296"/>
                <a:gd name="T37" fmla="*/ 331788 h 291"/>
                <a:gd name="T38" fmla="*/ 433387 w 296"/>
                <a:gd name="T39" fmla="*/ 338138 h 291"/>
                <a:gd name="T40" fmla="*/ 433387 w 296"/>
                <a:gd name="T41" fmla="*/ 320675 h 291"/>
                <a:gd name="T42" fmla="*/ 398248 w 296"/>
                <a:gd name="T43" fmla="*/ 268288 h 291"/>
                <a:gd name="T44" fmla="*/ 373357 w 296"/>
                <a:gd name="T45" fmla="*/ 203200 h 291"/>
                <a:gd name="T46" fmla="*/ 363108 w 296"/>
                <a:gd name="T47" fmla="*/ 150813 h 291"/>
                <a:gd name="T48" fmla="*/ 348467 w 296"/>
                <a:gd name="T49" fmla="*/ 173038 h 291"/>
                <a:gd name="T50" fmla="*/ 332361 w 296"/>
                <a:gd name="T51" fmla="*/ 179388 h 291"/>
                <a:gd name="T52" fmla="*/ 327968 w 296"/>
                <a:gd name="T53" fmla="*/ 168275 h 291"/>
                <a:gd name="T54" fmla="*/ 319184 w 296"/>
                <a:gd name="T55" fmla="*/ 133350 h 291"/>
                <a:gd name="T56" fmla="*/ 322112 w 296"/>
                <a:gd name="T57" fmla="*/ 92075 h 291"/>
                <a:gd name="T58" fmla="*/ 351395 w 296"/>
                <a:gd name="T59" fmla="*/ 71438 h 291"/>
                <a:gd name="T60" fmla="*/ 360180 w 296"/>
                <a:gd name="T61" fmla="*/ 44450 h 291"/>
                <a:gd name="T62" fmla="*/ 344074 w 296"/>
                <a:gd name="T63" fmla="*/ 36513 h 291"/>
                <a:gd name="T64" fmla="*/ 316255 w 296"/>
                <a:gd name="T65" fmla="*/ 20638 h 291"/>
                <a:gd name="T66" fmla="*/ 308935 w 296"/>
                <a:gd name="T67" fmla="*/ 36513 h 291"/>
                <a:gd name="T68" fmla="*/ 292829 w 296"/>
                <a:gd name="T69" fmla="*/ 33338 h 291"/>
                <a:gd name="T70" fmla="*/ 278188 w 296"/>
                <a:gd name="T71" fmla="*/ 12700 h 291"/>
                <a:gd name="T72" fmla="*/ 248905 w 296"/>
                <a:gd name="T73" fmla="*/ 0 h 291"/>
                <a:gd name="T74" fmla="*/ 232799 w 296"/>
                <a:gd name="T75" fmla="*/ 38100 h 291"/>
                <a:gd name="T76" fmla="*/ 207909 w 296"/>
                <a:gd name="T77" fmla="*/ 53975 h 291"/>
                <a:gd name="T78" fmla="*/ 159592 w 296"/>
                <a:gd name="T79" fmla="*/ 74613 h 291"/>
                <a:gd name="T80" fmla="*/ 86385 w 296"/>
                <a:gd name="T81" fmla="*/ 106363 h 291"/>
                <a:gd name="T82" fmla="*/ 35139 w 296"/>
                <a:gd name="T83" fmla="*/ 114300 h 291"/>
                <a:gd name="T84" fmla="*/ 2928 w 296"/>
                <a:gd name="T85" fmla="*/ 130175 h 291"/>
                <a:gd name="T86" fmla="*/ 16106 w 296"/>
                <a:gd name="T87" fmla="*/ 182563 h 2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96"/>
                <a:gd name="T133" fmla="*/ 0 h 291"/>
                <a:gd name="T134" fmla="*/ 296 w 296"/>
                <a:gd name="T135" fmla="*/ 291 h 2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96" h="291">
                  <a:moveTo>
                    <a:pt x="0" y="121"/>
                  </a:moveTo>
                  <a:lnTo>
                    <a:pt x="2" y="133"/>
                  </a:lnTo>
                  <a:lnTo>
                    <a:pt x="0" y="145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0" y="159"/>
                  </a:lnTo>
                  <a:lnTo>
                    <a:pt x="4" y="165"/>
                  </a:lnTo>
                  <a:lnTo>
                    <a:pt x="11" y="169"/>
                  </a:lnTo>
                  <a:lnTo>
                    <a:pt x="21" y="170"/>
                  </a:lnTo>
                  <a:lnTo>
                    <a:pt x="26" y="172"/>
                  </a:lnTo>
                  <a:lnTo>
                    <a:pt x="30" y="174"/>
                  </a:lnTo>
                  <a:lnTo>
                    <a:pt x="33" y="180"/>
                  </a:lnTo>
                  <a:lnTo>
                    <a:pt x="35" y="185"/>
                  </a:lnTo>
                  <a:lnTo>
                    <a:pt x="37" y="202"/>
                  </a:lnTo>
                  <a:lnTo>
                    <a:pt x="39" y="218"/>
                  </a:lnTo>
                  <a:lnTo>
                    <a:pt x="43" y="224"/>
                  </a:lnTo>
                  <a:lnTo>
                    <a:pt x="46" y="231"/>
                  </a:lnTo>
                  <a:lnTo>
                    <a:pt x="52" y="237"/>
                  </a:lnTo>
                  <a:lnTo>
                    <a:pt x="57" y="242"/>
                  </a:lnTo>
                  <a:lnTo>
                    <a:pt x="63" y="244"/>
                  </a:lnTo>
                  <a:lnTo>
                    <a:pt x="69" y="244"/>
                  </a:lnTo>
                  <a:lnTo>
                    <a:pt x="74" y="244"/>
                  </a:lnTo>
                  <a:lnTo>
                    <a:pt x="78" y="244"/>
                  </a:lnTo>
                  <a:lnTo>
                    <a:pt x="89" y="242"/>
                  </a:lnTo>
                  <a:lnTo>
                    <a:pt x="102" y="242"/>
                  </a:lnTo>
                  <a:lnTo>
                    <a:pt x="111" y="242"/>
                  </a:lnTo>
                  <a:lnTo>
                    <a:pt x="118" y="242"/>
                  </a:lnTo>
                  <a:lnTo>
                    <a:pt x="124" y="242"/>
                  </a:lnTo>
                  <a:lnTo>
                    <a:pt x="126" y="244"/>
                  </a:lnTo>
                  <a:lnTo>
                    <a:pt x="131" y="261"/>
                  </a:lnTo>
                  <a:lnTo>
                    <a:pt x="139" y="270"/>
                  </a:lnTo>
                  <a:lnTo>
                    <a:pt x="142" y="274"/>
                  </a:lnTo>
                  <a:lnTo>
                    <a:pt x="146" y="278"/>
                  </a:lnTo>
                  <a:lnTo>
                    <a:pt x="152" y="278"/>
                  </a:lnTo>
                  <a:lnTo>
                    <a:pt x="155" y="278"/>
                  </a:lnTo>
                  <a:lnTo>
                    <a:pt x="159" y="285"/>
                  </a:lnTo>
                  <a:lnTo>
                    <a:pt x="163" y="291"/>
                  </a:lnTo>
                  <a:lnTo>
                    <a:pt x="174" y="291"/>
                  </a:lnTo>
                  <a:lnTo>
                    <a:pt x="185" y="287"/>
                  </a:lnTo>
                  <a:lnTo>
                    <a:pt x="200" y="281"/>
                  </a:lnTo>
                  <a:lnTo>
                    <a:pt x="218" y="278"/>
                  </a:lnTo>
                  <a:lnTo>
                    <a:pt x="248" y="274"/>
                  </a:lnTo>
                  <a:lnTo>
                    <a:pt x="270" y="268"/>
                  </a:lnTo>
                  <a:lnTo>
                    <a:pt x="277" y="266"/>
                  </a:lnTo>
                  <a:lnTo>
                    <a:pt x="281" y="263"/>
                  </a:lnTo>
                  <a:lnTo>
                    <a:pt x="283" y="259"/>
                  </a:lnTo>
                  <a:lnTo>
                    <a:pt x="285" y="254"/>
                  </a:lnTo>
                  <a:lnTo>
                    <a:pt x="285" y="244"/>
                  </a:lnTo>
                  <a:lnTo>
                    <a:pt x="287" y="237"/>
                  </a:lnTo>
                  <a:lnTo>
                    <a:pt x="277" y="231"/>
                  </a:lnTo>
                  <a:lnTo>
                    <a:pt x="272" y="224"/>
                  </a:lnTo>
                  <a:lnTo>
                    <a:pt x="268" y="218"/>
                  </a:lnTo>
                  <a:lnTo>
                    <a:pt x="268" y="211"/>
                  </a:lnTo>
                  <a:lnTo>
                    <a:pt x="272" y="207"/>
                  </a:lnTo>
                  <a:lnTo>
                    <a:pt x="274" y="206"/>
                  </a:lnTo>
                  <a:lnTo>
                    <a:pt x="277" y="207"/>
                  </a:lnTo>
                  <a:lnTo>
                    <a:pt x="281" y="209"/>
                  </a:lnTo>
                  <a:lnTo>
                    <a:pt x="287" y="213"/>
                  </a:lnTo>
                  <a:lnTo>
                    <a:pt x="294" y="215"/>
                  </a:lnTo>
                  <a:lnTo>
                    <a:pt x="296" y="213"/>
                  </a:lnTo>
                  <a:lnTo>
                    <a:pt x="296" y="209"/>
                  </a:lnTo>
                  <a:lnTo>
                    <a:pt x="296" y="206"/>
                  </a:lnTo>
                  <a:lnTo>
                    <a:pt x="296" y="202"/>
                  </a:lnTo>
                  <a:lnTo>
                    <a:pt x="290" y="194"/>
                  </a:lnTo>
                  <a:lnTo>
                    <a:pt x="285" y="185"/>
                  </a:lnTo>
                  <a:lnTo>
                    <a:pt x="272" y="169"/>
                  </a:lnTo>
                  <a:lnTo>
                    <a:pt x="261" y="156"/>
                  </a:lnTo>
                  <a:lnTo>
                    <a:pt x="257" y="145"/>
                  </a:lnTo>
                  <a:lnTo>
                    <a:pt x="255" y="128"/>
                  </a:lnTo>
                  <a:lnTo>
                    <a:pt x="255" y="111"/>
                  </a:lnTo>
                  <a:lnTo>
                    <a:pt x="255" y="91"/>
                  </a:lnTo>
                  <a:lnTo>
                    <a:pt x="248" y="95"/>
                  </a:lnTo>
                  <a:lnTo>
                    <a:pt x="240" y="98"/>
                  </a:lnTo>
                  <a:lnTo>
                    <a:pt x="240" y="104"/>
                  </a:lnTo>
                  <a:lnTo>
                    <a:pt x="238" y="109"/>
                  </a:lnTo>
                  <a:lnTo>
                    <a:pt x="237" y="113"/>
                  </a:lnTo>
                  <a:lnTo>
                    <a:pt x="231" y="115"/>
                  </a:lnTo>
                  <a:lnTo>
                    <a:pt x="227" y="113"/>
                  </a:lnTo>
                  <a:lnTo>
                    <a:pt x="226" y="111"/>
                  </a:lnTo>
                  <a:lnTo>
                    <a:pt x="226" y="109"/>
                  </a:lnTo>
                  <a:lnTo>
                    <a:pt x="224" y="106"/>
                  </a:lnTo>
                  <a:lnTo>
                    <a:pt x="224" y="98"/>
                  </a:lnTo>
                  <a:lnTo>
                    <a:pt x="222" y="93"/>
                  </a:lnTo>
                  <a:lnTo>
                    <a:pt x="218" y="84"/>
                  </a:lnTo>
                  <a:lnTo>
                    <a:pt x="216" y="72"/>
                  </a:lnTo>
                  <a:lnTo>
                    <a:pt x="216" y="65"/>
                  </a:lnTo>
                  <a:lnTo>
                    <a:pt x="220" y="58"/>
                  </a:lnTo>
                  <a:lnTo>
                    <a:pt x="224" y="54"/>
                  </a:lnTo>
                  <a:lnTo>
                    <a:pt x="229" y="52"/>
                  </a:lnTo>
                  <a:lnTo>
                    <a:pt x="240" y="45"/>
                  </a:lnTo>
                  <a:lnTo>
                    <a:pt x="244" y="39"/>
                  </a:lnTo>
                  <a:lnTo>
                    <a:pt x="246" y="34"/>
                  </a:lnTo>
                  <a:lnTo>
                    <a:pt x="246" y="28"/>
                  </a:lnTo>
                  <a:lnTo>
                    <a:pt x="244" y="24"/>
                  </a:lnTo>
                  <a:lnTo>
                    <a:pt x="238" y="23"/>
                  </a:lnTo>
                  <a:lnTo>
                    <a:pt x="235" y="23"/>
                  </a:lnTo>
                  <a:lnTo>
                    <a:pt x="229" y="21"/>
                  </a:lnTo>
                  <a:lnTo>
                    <a:pt x="222" y="15"/>
                  </a:lnTo>
                  <a:lnTo>
                    <a:pt x="216" y="13"/>
                  </a:lnTo>
                  <a:lnTo>
                    <a:pt x="214" y="15"/>
                  </a:lnTo>
                  <a:lnTo>
                    <a:pt x="213" y="21"/>
                  </a:lnTo>
                  <a:lnTo>
                    <a:pt x="211" y="23"/>
                  </a:lnTo>
                  <a:lnTo>
                    <a:pt x="209" y="23"/>
                  </a:lnTo>
                  <a:lnTo>
                    <a:pt x="205" y="23"/>
                  </a:lnTo>
                  <a:lnTo>
                    <a:pt x="200" y="21"/>
                  </a:lnTo>
                  <a:lnTo>
                    <a:pt x="194" y="17"/>
                  </a:lnTo>
                  <a:lnTo>
                    <a:pt x="192" y="11"/>
                  </a:lnTo>
                  <a:lnTo>
                    <a:pt x="190" y="8"/>
                  </a:lnTo>
                  <a:lnTo>
                    <a:pt x="190" y="2"/>
                  </a:lnTo>
                  <a:lnTo>
                    <a:pt x="181" y="0"/>
                  </a:lnTo>
                  <a:lnTo>
                    <a:pt x="170" y="0"/>
                  </a:lnTo>
                  <a:lnTo>
                    <a:pt x="166" y="10"/>
                  </a:lnTo>
                  <a:lnTo>
                    <a:pt x="163" y="21"/>
                  </a:lnTo>
                  <a:lnTo>
                    <a:pt x="159" y="24"/>
                  </a:lnTo>
                  <a:lnTo>
                    <a:pt x="154" y="28"/>
                  </a:lnTo>
                  <a:lnTo>
                    <a:pt x="148" y="32"/>
                  </a:lnTo>
                  <a:lnTo>
                    <a:pt x="142" y="34"/>
                  </a:lnTo>
                  <a:lnTo>
                    <a:pt x="131" y="30"/>
                  </a:lnTo>
                  <a:lnTo>
                    <a:pt x="122" y="30"/>
                  </a:lnTo>
                  <a:lnTo>
                    <a:pt x="109" y="47"/>
                  </a:lnTo>
                  <a:lnTo>
                    <a:pt x="91" y="65"/>
                  </a:lnTo>
                  <a:lnTo>
                    <a:pt x="74" y="65"/>
                  </a:lnTo>
                  <a:lnTo>
                    <a:pt x="59" y="67"/>
                  </a:lnTo>
                  <a:lnTo>
                    <a:pt x="46" y="69"/>
                  </a:lnTo>
                  <a:lnTo>
                    <a:pt x="32" y="72"/>
                  </a:lnTo>
                  <a:lnTo>
                    <a:pt x="24" y="72"/>
                  </a:lnTo>
                  <a:lnTo>
                    <a:pt x="17" y="74"/>
                  </a:lnTo>
                  <a:lnTo>
                    <a:pt x="9" y="76"/>
                  </a:lnTo>
                  <a:lnTo>
                    <a:pt x="2" y="82"/>
                  </a:lnTo>
                  <a:lnTo>
                    <a:pt x="13" y="98"/>
                  </a:lnTo>
                  <a:lnTo>
                    <a:pt x="22" y="111"/>
                  </a:lnTo>
                  <a:lnTo>
                    <a:pt x="11" y="115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5078035" y="5478489"/>
              <a:ext cx="769059" cy="613751"/>
            </a:xfrm>
            <a:custGeom>
              <a:avLst/>
              <a:gdLst>
                <a:gd name="T0" fmla="*/ 19061 w 445"/>
                <a:gd name="T1" fmla="*/ 115888 h 328"/>
                <a:gd name="T2" fmla="*/ 41054 w 445"/>
                <a:gd name="T3" fmla="*/ 230188 h 328"/>
                <a:gd name="T4" fmla="*/ 54250 w 445"/>
                <a:gd name="T5" fmla="*/ 423863 h 328"/>
                <a:gd name="T6" fmla="*/ 61581 w 445"/>
                <a:gd name="T7" fmla="*/ 441325 h 328"/>
                <a:gd name="T8" fmla="*/ 102634 w 445"/>
                <a:gd name="T9" fmla="*/ 423863 h 328"/>
                <a:gd name="T10" fmla="*/ 118763 w 445"/>
                <a:gd name="T11" fmla="*/ 373062 h 328"/>
                <a:gd name="T12" fmla="*/ 149553 w 445"/>
                <a:gd name="T13" fmla="*/ 390525 h 328"/>
                <a:gd name="T14" fmla="*/ 153952 w 445"/>
                <a:gd name="T15" fmla="*/ 423863 h 328"/>
                <a:gd name="T16" fmla="*/ 165681 w 445"/>
                <a:gd name="T17" fmla="*/ 431800 h 328"/>
                <a:gd name="T18" fmla="*/ 178877 w 445"/>
                <a:gd name="T19" fmla="*/ 469900 h 328"/>
                <a:gd name="T20" fmla="*/ 192073 w 445"/>
                <a:gd name="T21" fmla="*/ 479425 h 328"/>
                <a:gd name="T22" fmla="*/ 262451 w 445"/>
                <a:gd name="T23" fmla="*/ 473075 h 328"/>
                <a:gd name="T24" fmla="*/ 281512 w 445"/>
                <a:gd name="T25" fmla="*/ 479425 h 328"/>
                <a:gd name="T26" fmla="*/ 291775 w 445"/>
                <a:gd name="T27" fmla="*/ 466725 h 328"/>
                <a:gd name="T28" fmla="*/ 325498 w 445"/>
                <a:gd name="T29" fmla="*/ 473075 h 328"/>
                <a:gd name="T30" fmla="*/ 360687 w 445"/>
                <a:gd name="T31" fmla="*/ 504825 h 328"/>
                <a:gd name="T32" fmla="*/ 368018 w 445"/>
                <a:gd name="T33" fmla="*/ 520700 h 328"/>
                <a:gd name="T34" fmla="*/ 387079 w 445"/>
                <a:gd name="T35" fmla="*/ 484188 h 328"/>
                <a:gd name="T36" fmla="*/ 392943 w 445"/>
                <a:gd name="T37" fmla="*/ 446088 h 328"/>
                <a:gd name="T38" fmla="*/ 435463 w 445"/>
                <a:gd name="T39" fmla="*/ 438150 h 328"/>
                <a:gd name="T40" fmla="*/ 501443 w 445"/>
                <a:gd name="T41" fmla="*/ 431800 h 328"/>
                <a:gd name="T42" fmla="*/ 560091 w 445"/>
                <a:gd name="T43" fmla="*/ 376237 h 328"/>
                <a:gd name="T44" fmla="*/ 593814 w 445"/>
                <a:gd name="T45" fmla="*/ 373062 h 328"/>
                <a:gd name="T46" fmla="*/ 611408 w 445"/>
                <a:gd name="T47" fmla="*/ 344487 h 328"/>
                <a:gd name="T48" fmla="*/ 646597 w 445"/>
                <a:gd name="T49" fmla="*/ 331787 h 328"/>
                <a:gd name="T50" fmla="*/ 636334 w 445"/>
                <a:gd name="T51" fmla="*/ 317500 h 328"/>
                <a:gd name="T52" fmla="*/ 645131 w 445"/>
                <a:gd name="T53" fmla="*/ 276225 h 328"/>
                <a:gd name="T54" fmla="*/ 639266 w 445"/>
                <a:gd name="T55" fmla="*/ 244475 h 328"/>
                <a:gd name="T56" fmla="*/ 623138 w 445"/>
                <a:gd name="T57" fmla="*/ 209550 h 328"/>
                <a:gd name="T58" fmla="*/ 609942 w 445"/>
                <a:gd name="T59" fmla="*/ 168275 h 328"/>
                <a:gd name="T60" fmla="*/ 582084 w 445"/>
                <a:gd name="T61" fmla="*/ 109538 h 328"/>
                <a:gd name="T62" fmla="*/ 546895 w 445"/>
                <a:gd name="T63" fmla="*/ 74612 h 328"/>
                <a:gd name="T64" fmla="*/ 536632 w 445"/>
                <a:gd name="T65" fmla="*/ 57150 h 328"/>
                <a:gd name="T66" fmla="*/ 521970 w 445"/>
                <a:gd name="T67" fmla="*/ 68262 h 328"/>
                <a:gd name="T68" fmla="*/ 492646 w 445"/>
                <a:gd name="T69" fmla="*/ 85725 h 328"/>
                <a:gd name="T70" fmla="*/ 447193 w 445"/>
                <a:gd name="T71" fmla="*/ 76200 h 328"/>
                <a:gd name="T72" fmla="*/ 403207 w 445"/>
                <a:gd name="T73" fmla="*/ 85725 h 328"/>
                <a:gd name="T74" fmla="*/ 379748 w 445"/>
                <a:gd name="T75" fmla="*/ 88900 h 328"/>
                <a:gd name="T76" fmla="*/ 351890 w 445"/>
                <a:gd name="T77" fmla="*/ 103188 h 328"/>
                <a:gd name="T78" fmla="*/ 346025 w 445"/>
                <a:gd name="T79" fmla="*/ 123825 h 328"/>
                <a:gd name="T80" fmla="*/ 316701 w 445"/>
                <a:gd name="T81" fmla="*/ 144462 h 328"/>
                <a:gd name="T82" fmla="*/ 303505 w 445"/>
                <a:gd name="T83" fmla="*/ 109538 h 328"/>
                <a:gd name="T84" fmla="*/ 319633 w 445"/>
                <a:gd name="T85" fmla="*/ 85725 h 328"/>
                <a:gd name="T86" fmla="*/ 310836 w 445"/>
                <a:gd name="T87" fmla="*/ 65088 h 328"/>
                <a:gd name="T88" fmla="*/ 271248 w 445"/>
                <a:gd name="T89" fmla="*/ 33337 h 328"/>
                <a:gd name="T90" fmla="*/ 249255 w 445"/>
                <a:gd name="T91" fmla="*/ 6350 h 328"/>
                <a:gd name="T92" fmla="*/ 186208 w 445"/>
                <a:gd name="T93" fmla="*/ 19050 h 328"/>
                <a:gd name="T94" fmla="*/ 114364 w 445"/>
                <a:gd name="T95" fmla="*/ 30163 h 328"/>
                <a:gd name="T96" fmla="*/ 43986 w 445"/>
                <a:gd name="T97" fmla="*/ 44450 h 328"/>
                <a:gd name="T98" fmla="*/ 7331 w 445"/>
                <a:gd name="T99" fmla="*/ 33337 h 3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45"/>
                <a:gd name="T151" fmla="*/ 0 h 328"/>
                <a:gd name="T152" fmla="*/ 445 w 445"/>
                <a:gd name="T153" fmla="*/ 328 h 32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45" h="328">
                  <a:moveTo>
                    <a:pt x="0" y="36"/>
                  </a:moveTo>
                  <a:lnTo>
                    <a:pt x="7" y="54"/>
                  </a:lnTo>
                  <a:lnTo>
                    <a:pt x="13" y="73"/>
                  </a:lnTo>
                  <a:lnTo>
                    <a:pt x="18" y="91"/>
                  </a:lnTo>
                  <a:lnTo>
                    <a:pt x="20" y="106"/>
                  </a:lnTo>
                  <a:lnTo>
                    <a:pt x="28" y="145"/>
                  </a:lnTo>
                  <a:lnTo>
                    <a:pt x="33" y="185"/>
                  </a:lnTo>
                  <a:lnTo>
                    <a:pt x="35" y="226"/>
                  </a:lnTo>
                  <a:lnTo>
                    <a:pt x="37" y="267"/>
                  </a:lnTo>
                  <a:lnTo>
                    <a:pt x="37" y="274"/>
                  </a:lnTo>
                  <a:lnTo>
                    <a:pt x="39" y="278"/>
                  </a:lnTo>
                  <a:lnTo>
                    <a:pt x="42" y="278"/>
                  </a:lnTo>
                  <a:lnTo>
                    <a:pt x="52" y="274"/>
                  </a:lnTo>
                  <a:lnTo>
                    <a:pt x="61" y="270"/>
                  </a:lnTo>
                  <a:lnTo>
                    <a:pt x="70" y="267"/>
                  </a:lnTo>
                  <a:lnTo>
                    <a:pt x="72" y="252"/>
                  </a:lnTo>
                  <a:lnTo>
                    <a:pt x="76" y="239"/>
                  </a:lnTo>
                  <a:lnTo>
                    <a:pt x="81" y="235"/>
                  </a:lnTo>
                  <a:lnTo>
                    <a:pt x="89" y="235"/>
                  </a:lnTo>
                  <a:lnTo>
                    <a:pt x="96" y="239"/>
                  </a:lnTo>
                  <a:lnTo>
                    <a:pt x="102" y="246"/>
                  </a:lnTo>
                  <a:lnTo>
                    <a:pt x="103" y="257"/>
                  </a:lnTo>
                  <a:lnTo>
                    <a:pt x="103" y="265"/>
                  </a:lnTo>
                  <a:lnTo>
                    <a:pt x="105" y="267"/>
                  </a:lnTo>
                  <a:lnTo>
                    <a:pt x="107" y="268"/>
                  </a:lnTo>
                  <a:lnTo>
                    <a:pt x="109" y="270"/>
                  </a:lnTo>
                  <a:lnTo>
                    <a:pt x="113" y="272"/>
                  </a:lnTo>
                  <a:lnTo>
                    <a:pt x="114" y="281"/>
                  </a:lnTo>
                  <a:lnTo>
                    <a:pt x="118" y="292"/>
                  </a:lnTo>
                  <a:lnTo>
                    <a:pt x="122" y="296"/>
                  </a:lnTo>
                  <a:lnTo>
                    <a:pt x="124" y="300"/>
                  </a:lnTo>
                  <a:lnTo>
                    <a:pt x="127" y="302"/>
                  </a:lnTo>
                  <a:lnTo>
                    <a:pt x="131" y="302"/>
                  </a:lnTo>
                  <a:lnTo>
                    <a:pt x="151" y="303"/>
                  </a:lnTo>
                  <a:lnTo>
                    <a:pt x="172" y="305"/>
                  </a:lnTo>
                  <a:lnTo>
                    <a:pt x="179" y="298"/>
                  </a:lnTo>
                  <a:lnTo>
                    <a:pt x="181" y="289"/>
                  </a:lnTo>
                  <a:lnTo>
                    <a:pt x="187" y="296"/>
                  </a:lnTo>
                  <a:lnTo>
                    <a:pt x="192" y="302"/>
                  </a:lnTo>
                  <a:lnTo>
                    <a:pt x="194" y="298"/>
                  </a:lnTo>
                  <a:lnTo>
                    <a:pt x="198" y="296"/>
                  </a:lnTo>
                  <a:lnTo>
                    <a:pt x="199" y="294"/>
                  </a:lnTo>
                  <a:lnTo>
                    <a:pt x="205" y="294"/>
                  </a:lnTo>
                  <a:lnTo>
                    <a:pt x="212" y="294"/>
                  </a:lnTo>
                  <a:lnTo>
                    <a:pt x="222" y="298"/>
                  </a:lnTo>
                  <a:lnTo>
                    <a:pt x="231" y="305"/>
                  </a:lnTo>
                  <a:lnTo>
                    <a:pt x="240" y="311"/>
                  </a:lnTo>
                  <a:lnTo>
                    <a:pt x="246" y="318"/>
                  </a:lnTo>
                  <a:lnTo>
                    <a:pt x="251" y="326"/>
                  </a:lnTo>
                  <a:lnTo>
                    <a:pt x="251" y="328"/>
                  </a:lnTo>
                  <a:lnTo>
                    <a:pt x="262" y="322"/>
                  </a:lnTo>
                  <a:lnTo>
                    <a:pt x="273" y="318"/>
                  </a:lnTo>
                  <a:lnTo>
                    <a:pt x="264" y="305"/>
                  </a:lnTo>
                  <a:lnTo>
                    <a:pt x="253" y="289"/>
                  </a:lnTo>
                  <a:lnTo>
                    <a:pt x="260" y="283"/>
                  </a:lnTo>
                  <a:lnTo>
                    <a:pt x="268" y="281"/>
                  </a:lnTo>
                  <a:lnTo>
                    <a:pt x="275" y="279"/>
                  </a:lnTo>
                  <a:lnTo>
                    <a:pt x="283" y="279"/>
                  </a:lnTo>
                  <a:lnTo>
                    <a:pt x="297" y="276"/>
                  </a:lnTo>
                  <a:lnTo>
                    <a:pt x="310" y="274"/>
                  </a:lnTo>
                  <a:lnTo>
                    <a:pt x="325" y="272"/>
                  </a:lnTo>
                  <a:lnTo>
                    <a:pt x="342" y="272"/>
                  </a:lnTo>
                  <a:lnTo>
                    <a:pt x="360" y="254"/>
                  </a:lnTo>
                  <a:lnTo>
                    <a:pt x="373" y="237"/>
                  </a:lnTo>
                  <a:lnTo>
                    <a:pt x="382" y="237"/>
                  </a:lnTo>
                  <a:lnTo>
                    <a:pt x="393" y="241"/>
                  </a:lnTo>
                  <a:lnTo>
                    <a:pt x="399" y="239"/>
                  </a:lnTo>
                  <a:lnTo>
                    <a:pt x="405" y="235"/>
                  </a:lnTo>
                  <a:lnTo>
                    <a:pt x="410" y="231"/>
                  </a:lnTo>
                  <a:lnTo>
                    <a:pt x="414" y="228"/>
                  </a:lnTo>
                  <a:lnTo>
                    <a:pt x="417" y="217"/>
                  </a:lnTo>
                  <a:lnTo>
                    <a:pt x="421" y="207"/>
                  </a:lnTo>
                  <a:lnTo>
                    <a:pt x="432" y="207"/>
                  </a:lnTo>
                  <a:lnTo>
                    <a:pt x="441" y="209"/>
                  </a:lnTo>
                  <a:lnTo>
                    <a:pt x="441" y="207"/>
                  </a:lnTo>
                  <a:lnTo>
                    <a:pt x="440" y="206"/>
                  </a:lnTo>
                  <a:lnTo>
                    <a:pt x="434" y="200"/>
                  </a:lnTo>
                  <a:lnTo>
                    <a:pt x="429" y="191"/>
                  </a:lnTo>
                  <a:lnTo>
                    <a:pt x="434" y="180"/>
                  </a:lnTo>
                  <a:lnTo>
                    <a:pt x="440" y="174"/>
                  </a:lnTo>
                  <a:lnTo>
                    <a:pt x="432" y="167"/>
                  </a:lnTo>
                  <a:lnTo>
                    <a:pt x="427" y="159"/>
                  </a:lnTo>
                  <a:lnTo>
                    <a:pt x="436" y="154"/>
                  </a:lnTo>
                  <a:lnTo>
                    <a:pt x="445" y="148"/>
                  </a:lnTo>
                  <a:lnTo>
                    <a:pt x="436" y="141"/>
                  </a:lnTo>
                  <a:lnTo>
                    <a:pt x="425" y="132"/>
                  </a:lnTo>
                  <a:lnTo>
                    <a:pt x="425" y="122"/>
                  </a:lnTo>
                  <a:lnTo>
                    <a:pt x="425" y="111"/>
                  </a:lnTo>
                  <a:lnTo>
                    <a:pt x="416" y="106"/>
                  </a:lnTo>
                  <a:lnTo>
                    <a:pt x="408" y="98"/>
                  </a:lnTo>
                  <a:lnTo>
                    <a:pt x="405" y="82"/>
                  </a:lnTo>
                  <a:lnTo>
                    <a:pt x="397" y="69"/>
                  </a:lnTo>
                  <a:lnTo>
                    <a:pt x="388" y="61"/>
                  </a:lnTo>
                  <a:lnTo>
                    <a:pt x="379" y="54"/>
                  </a:lnTo>
                  <a:lnTo>
                    <a:pt x="373" y="47"/>
                  </a:lnTo>
                  <a:lnTo>
                    <a:pt x="368" y="39"/>
                  </a:lnTo>
                  <a:lnTo>
                    <a:pt x="366" y="37"/>
                  </a:lnTo>
                  <a:lnTo>
                    <a:pt x="366" y="36"/>
                  </a:lnTo>
                  <a:lnTo>
                    <a:pt x="364" y="36"/>
                  </a:lnTo>
                  <a:lnTo>
                    <a:pt x="360" y="37"/>
                  </a:lnTo>
                  <a:lnTo>
                    <a:pt x="356" y="43"/>
                  </a:lnTo>
                  <a:lnTo>
                    <a:pt x="349" y="47"/>
                  </a:lnTo>
                  <a:lnTo>
                    <a:pt x="344" y="50"/>
                  </a:lnTo>
                  <a:lnTo>
                    <a:pt x="336" y="54"/>
                  </a:lnTo>
                  <a:lnTo>
                    <a:pt x="325" y="54"/>
                  </a:lnTo>
                  <a:lnTo>
                    <a:pt x="316" y="56"/>
                  </a:lnTo>
                  <a:lnTo>
                    <a:pt x="305" y="48"/>
                  </a:lnTo>
                  <a:lnTo>
                    <a:pt x="292" y="45"/>
                  </a:lnTo>
                  <a:lnTo>
                    <a:pt x="284" y="48"/>
                  </a:lnTo>
                  <a:lnTo>
                    <a:pt x="275" y="54"/>
                  </a:lnTo>
                  <a:lnTo>
                    <a:pt x="270" y="50"/>
                  </a:lnTo>
                  <a:lnTo>
                    <a:pt x="262" y="48"/>
                  </a:lnTo>
                  <a:lnTo>
                    <a:pt x="259" y="56"/>
                  </a:lnTo>
                  <a:lnTo>
                    <a:pt x="253" y="65"/>
                  </a:lnTo>
                  <a:lnTo>
                    <a:pt x="247" y="65"/>
                  </a:lnTo>
                  <a:lnTo>
                    <a:pt x="240" y="65"/>
                  </a:lnTo>
                  <a:lnTo>
                    <a:pt x="240" y="71"/>
                  </a:lnTo>
                  <a:lnTo>
                    <a:pt x="238" y="74"/>
                  </a:lnTo>
                  <a:lnTo>
                    <a:pt x="236" y="78"/>
                  </a:lnTo>
                  <a:lnTo>
                    <a:pt x="233" y="82"/>
                  </a:lnTo>
                  <a:lnTo>
                    <a:pt x="225" y="87"/>
                  </a:lnTo>
                  <a:lnTo>
                    <a:pt x="216" y="91"/>
                  </a:lnTo>
                  <a:lnTo>
                    <a:pt x="212" y="84"/>
                  </a:lnTo>
                  <a:lnTo>
                    <a:pt x="209" y="74"/>
                  </a:lnTo>
                  <a:lnTo>
                    <a:pt x="207" y="69"/>
                  </a:lnTo>
                  <a:lnTo>
                    <a:pt x="211" y="65"/>
                  </a:lnTo>
                  <a:lnTo>
                    <a:pt x="214" y="60"/>
                  </a:lnTo>
                  <a:lnTo>
                    <a:pt x="218" y="54"/>
                  </a:lnTo>
                  <a:lnTo>
                    <a:pt x="218" y="48"/>
                  </a:lnTo>
                  <a:lnTo>
                    <a:pt x="216" y="45"/>
                  </a:lnTo>
                  <a:lnTo>
                    <a:pt x="212" y="41"/>
                  </a:lnTo>
                  <a:lnTo>
                    <a:pt x="209" y="39"/>
                  </a:lnTo>
                  <a:lnTo>
                    <a:pt x="196" y="30"/>
                  </a:lnTo>
                  <a:lnTo>
                    <a:pt x="185" y="21"/>
                  </a:lnTo>
                  <a:lnTo>
                    <a:pt x="179" y="10"/>
                  </a:lnTo>
                  <a:lnTo>
                    <a:pt x="177" y="0"/>
                  </a:lnTo>
                  <a:lnTo>
                    <a:pt x="170" y="4"/>
                  </a:lnTo>
                  <a:lnTo>
                    <a:pt x="157" y="12"/>
                  </a:lnTo>
                  <a:lnTo>
                    <a:pt x="142" y="12"/>
                  </a:lnTo>
                  <a:lnTo>
                    <a:pt x="127" y="12"/>
                  </a:lnTo>
                  <a:lnTo>
                    <a:pt x="113" y="17"/>
                  </a:lnTo>
                  <a:lnTo>
                    <a:pt x="96" y="21"/>
                  </a:lnTo>
                  <a:lnTo>
                    <a:pt x="78" y="19"/>
                  </a:lnTo>
                  <a:lnTo>
                    <a:pt x="59" y="17"/>
                  </a:lnTo>
                  <a:lnTo>
                    <a:pt x="44" y="21"/>
                  </a:lnTo>
                  <a:lnTo>
                    <a:pt x="30" y="28"/>
                  </a:lnTo>
                  <a:lnTo>
                    <a:pt x="17" y="19"/>
                  </a:lnTo>
                  <a:lnTo>
                    <a:pt x="9" y="12"/>
                  </a:lnTo>
                  <a:lnTo>
                    <a:pt x="5" y="21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281211" y="3274227"/>
              <a:ext cx="1167623" cy="1758920"/>
            </a:xfrm>
            <a:custGeom>
              <a:avLst/>
              <a:gdLst>
                <a:gd name="T0" fmla="*/ 753208 w 676"/>
                <a:gd name="T1" fmla="*/ 1412875 h 940"/>
                <a:gd name="T2" fmla="*/ 795704 w 676"/>
                <a:gd name="T3" fmla="*/ 1460500 h 940"/>
                <a:gd name="T4" fmla="*/ 842596 w 676"/>
                <a:gd name="T5" fmla="*/ 1492250 h 940"/>
                <a:gd name="T6" fmla="*/ 888023 w 676"/>
                <a:gd name="T7" fmla="*/ 1422400 h 940"/>
                <a:gd name="T8" fmla="*/ 861646 w 676"/>
                <a:gd name="T9" fmla="*/ 1371600 h 940"/>
                <a:gd name="T10" fmla="*/ 861646 w 676"/>
                <a:gd name="T11" fmla="*/ 1333500 h 940"/>
                <a:gd name="T12" fmla="*/ 871904 w 676"/>
                <a:gd name="T13" fmla="*/ 1271588 h 940"/>
                <a:gd name="T14" fmla="*/ 832339 w 676"/>
                <a:gd name="T15" fmla="*/ 1163638 h 940"/>
                <a:gd name="T16" fmla="*/ 890954 w 676"/>
                <a:gd name="T17" fmla="*/ 1101725 h 940"/>
                <a:gd name="T18" fmla="*/ 915865 w 676"/>
                <a:gd name="T19" fmla="*/ 1020763 h 940"/>
                <a:gd name="T20" fmla="*/ 910004 w 676"/>
                <a:gd name="T21" fmla="*/ 876300 h 940"/>
                <a:gd name="T22" fmla="*/ 907073 w 676"/>
                <a:gd name="T23" fmla="*/ 849313 h 940"/>
                <a:gd name="T24" fmla="*/ 912935 w 676"/>
                <a:gd name="T25" fmla="*/ 788987 h 940"/>
                <a:gd name="T26" fmla="*/ 990600 w 676"/>
                <a:gd name="T27" fmla="*/ 755650 h 940"/>
                <a:gd name="T28" fmla="*/ 955431 w 676"/>
                <a:gd name="T29" fmla="*/ 727075 h 940"/>
                <a:gd name="T30" fmla="*/ 888023 w 676"/>
                <a:gd name="T31" fmla="*/ 717550 h 940"/>
                <a:gd name="T32" fmla="*/ 858715 w 676"/>
                <a:gd name="T33" fmla="*/ 693738 h 940"/>
                <a:gd name="T34" fmla="*/ 868973 w 676"/>
                <a:gd name="T35" fmla="*/ 647700 h 940"/>
                <a:gd name="T36" fmla="*/ 888023 w 676"/>
                <a:gd name="T37" fmla="*/ 530225 h 940"/>
                <a:gd name="T38" fmla="*/ 858715 w 676"/>
                <a:gd name="T39" fmla="*/ 409575 h 940"/>
                <a:gd name="T40" fmla="*/ 826477 w 676"/>
                <a:gd name="T41" fmla="*/ 381000 h 940"/>
                <a:gd name="T42" fmla="*/ 871904 w 676"/>
                <a:gd name="T43" fmla="*/ 250825 h 940"/>
                <a:gd name="T44" fmla="*/ 829408 w 676"/>
                <a:gd name="T45" fmla="*/ 84138 h 940"/>
                <a:gd name="T46" fmla="*/ 817685 w 676"/>
                <a:gd name="T47" fmla="*/ 46038 h 940"/>
                <a:gd name="T48" fmla="*/ 798635 w 676"/>
                <a:gd name="T49" fmla="*/ 69850 h 940"/>
                <a:gd name="T50" fmla="*/ 747346 w 676"/>
                <a:gd name="T51" fmla="*/ 66675 h 940"/>
                <a:gd name="T52" fmla="*/ 688731 w 676"/>
                <a:gd name="T53" fmla="*/ 77788 h 940"/>
                <a:gd name="T54" fmla="*/ 583223 w 676"/>
                <a:gd name="T55" fmla="*/ 11113 h 940"/>
                <a:gd name="T56" fmla="*/ 498231 w 676"/>
                <a:gd name="T57" fmla="*/ 25400 h 940"/>
                <a:gd name="T58" fmla="*/ 335573 w 676"/>
                <a:gd name="T59" fmla="*/ 93662 h 940"/>
                <a:gd name="T60" fmla="*/ 331177 w 676"/>
                <a:gd name="T61" fmla="*/ 149225 h 940"/>
                <a:gd name="T62" fmla="*/ 238858 w 676"/>
                <a:gd name="T63" fmla="*/ 201612 h 940"/>
                <a:gd name="T64" fmla="*/ 136281 w 676"/>
                <a:gd name="T65" fmla="*/ 350838 h 940"/>
                <a:gd name="T66" fmla="*/ 33704 w 676"/>
                <a:gd name="T67" fmla="*/ 430213 h 940"/>
                <a:gd name="T68" fmla="*/ 0 w 676"/>
                <a:gd name="T69" fmla="*/ 541338 h 940"/>
                <a:gd name="T70" fmla="*/ 5862 w 676"/>
                <a:gd name="T71" fmla="*/ 623888 h 940"/>
                <a:gd name="T72" fmla="*/ 27842 w 676"/>
                <a:gd name="T73" fmla="*/ 658813 h 940"/>
                <a:gd name="T74" fmla="*/ 98181 w 676"/>
                <a:gd name="T75" fmla="*/ 706438 h 940"/>
                <a:gd name="T76" fmla="*/ 146538 w 676"/>
                <a:gd name="T77" fmla="*/ 758825 h 940"/>
                <a:gd name="T78" fmla="*/ 136281 w 676"/>
                <a:gd name="T79" fmla="*/ 900113 h 940"/>
                <a:gd name="T80" fmla="*/ 63012 w 676"/>
                <a:gd name="T81" fmla="*/ 931863 h 940"/>
                <a:gd name="T82" fmla="*/ 38100 w 676"/>
                <a:gd name="T83" fmla="*/ 1038225 h 940"/>
                <a:gd name="T84" fmla="*/ 57150 w 676"/>
                <a:gd name="T85" fmla="*/ 1193800 h 940"/>
                <a:gd name="T86" fmla="*/ 114300 w 676"/>
                <a:gd name="T87" fmla="*/ 1195388 h 940"/>
                <a:gd name="T88" fmla="*/ 158262 w 676"/>
                <a:gd name="T89" fmla="*/ 1122363 h 940"/>
                <a:gd name="T90" fmla="*/ 175846 w 676"/>
                <a:gd name="T91" fmla="*/ 1139825 h 940"/>
                <a:gd name="T92" fmla="*/ 235927 w 676"/>
                <a:gd name="T93" fmla="*/ 1163638 h 940"/>
                <a:gd name="T94" fmla="*/ 279888 w 676"/>
                <a:gd name="T95" fmla="*/ 1228725 h 940"/>
                <a:gd name="T96" fmla="*/ 254977 w 676"/>
                <a:gd name="T97" fmla="*/ 1304925 h 940"/>
                <a:gd name="T98" fmla="*/ 300404 w 676"/>
                <a:gd name="T99" fmla="*/ 1374775 h 940"/>
                <a:gd name="T100" fmla="*/ 360485 w 676"/>
                <a:gd name="T101" fmla="*/ 1381125 h 940"/>
                <a:gd name="T102" fmla="*/ 385396 w 676"/>
                <a:gd name="T103" fmla="*/ 1354138 h 940"/>
                <a:gd name="T104" fmla="*/ 501162 w 676"/>
                <a:gd name="T105" fmla="*/ 1350963 h 940"/>
                <a:gd name="T106" fmla="*/ 548054 w 676"/>
                <a:gd name="T107" fmla="*/ 1319213 h 940"/>
                <a:gd name="T108" fmla="*/ 672611 w 676"/>
                <a:gd name="T109" fmla="*/ 1357313 h 940"/>
                <a:gd name="T110" fmla="*/ 712177 w 676"/>
                <a:gd name="T111" fmla="*/ 1387475 h 9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6"/>
                <a:gd name="T169" fmla="*/ 0 h 940"/>
                <a:gd name="T170" fmla="*/ 676 w 676"/>
                <a:gd name="T171" fmla="*/ 940 h 9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6" h="940">
                  <a:moveTo>
                    <a:pt x="492" y="901"/>
                  </a:moveTo>
                  <a:lnTo>
                    <a:pt x="495" y="899"/>
                  </a:lnTo>
                  <a:lnTo>
                    <a:pt x="499" y="899"/>
                  </a:lnTo>
                  <a:lnTo>
                    <a:pt x="505" y="890"/>
                  </a:lnTo>
                  <a:lnTo>
                    <a:pt x="510" y="888"/>
                  </a:lnTo>
                  <a:lnTo>
                    <a:pt x="514" y="890"/>
                  </a:lnTo>
                  <a:lnTo>
                    <a:pt x="518" y="896"/>
                  </a:lnTo>
                  <a:lnTo>
                    <a:pt x="523" y="911"/>
                  </a:lnTo>
                  <a:lnTo>
                    <a:pt x="527" y="920"/>
                  </a:lnTo>
                  <a:lnTo>
                    <a:pt x="531" y="920"/>
                  </a:lnTo>
                  <a:lnTo>
                    <a:pt x="538" y="918"/>
                  </a:lnTo>
                  <a:lnTo>
                    <a:pt x="543" y="920"/>
                  </a:lnTo>
                  <a:lnTo>
                    <a:pt x="549" y="923"/>
                  </a:lnTo>
                  <a:lnTo>
                    <a:pt x="551" y="927"/>
                  </a:lnTo>
                  <a:lnTo>
                    <a:pt x="555" y="933"/>
                  </a:lnTo>
                  <a:lnTo>
                    <a:pt x="558" y="935"/>
                  </a:lnTo>
                  <a:lnTo>
                    <a:pt x="564" y="938"/>
                  </a:lnTo>
                  <a:lnTo>
                    <a:pt x="575" y="940"/>
                  </a:lnTo>
                  <a:lnTo>
                    <a:pt x="580" y="938"/>
                  </a:lnTo>
                  <a:lnTo>
                    <a:pt x="584" y="925"/>
                  </a:lnTo>
                  <a:lnTo>
                    <a:pt x="588" y="911"/>
                  </a:lnTo>
                  <a:lnTo>
                    <a:pt x="595" y="905"/>
                  </a:lnTo>
                  <a:lnTo>
                    <a:pt x="601" y="901"/>
                  </a:lnTo>
                  <a:lnTo>
                    <a:pt x="606" y="896"/>
                  </a:lnTo>
                  <a:lnTo>
                    <a:pt x="608" y="890"/>
                  </a:lnTo>
                  <a:lnTo>
                    <a:pt x="606" y="881"/>
                  </a:lnTo>
                  <a:lnTo>
                    <a:pt x="604" y="874"/>
                  </a:lnTo>
                  <a:lnTo>
                    <a:pt x="599" y="870"/>
                  </a:lnTo>
                  <a:lnTo>
                    <a:pt x="593" y="866"/>
                  </a:lnTo>
                  <a:lnTo>
                    <a:pt x="588" y="864"/>
                  </a:lnTo>
                  <a:lnTo>
                    <a:pt x="584" y="861"/>
                  </a:lnTo>
                  <a:lnTo>
                    <a:pt x="580" y="857"/>
                  </a:lnTo>
                  <a:lnTo>
                    <a:pt x="579" y="851"/>
                  </a:lnTo>
                  <a:lnTo>
                    <a:pt x="580" y="848"/>
                  </a:lnTo>
                  <a:lnTo>
                    <a:pt x="584" y="844"/>
                  </a:lnTo>
                  <a:lnTo>
                    <a:pt x="588" y="840"/>
                  </a:lnTo>
                  <a:lnTo>
                    <a:pt x="593" y="837"/>
                  </a:lnTo>
                  <a:lnTo>
                    <a:pt x="599" y="831"/>
                  </a:lnTo>
                  <a:lnTo>
                    <a:pt x="603" y="824"/>
                  </a:lnTo>
                  <a:lnTo>
                    <a:pt x="606" y="814"/>
                  </a:lnTo>
                  <a:lnTo>
                    <a:pt x="606" y="803"/>
                  </a:lnTo>
                  <a:lnTo>
                    <a:pt x="595" y="801"/>
                  </a:lnTo>
                  <a:lnTo>
                    <a:pt x="582" y="798"/>
                  </a:lnTo>
                  <a:lnTo>
                    <a:pt x="575" y="792"/>
                  </a:lnTo>
                  <a:lnTo>
                    <a:pt x="571" y="783"/>
                  </a:lnTo>
                  <a:lnTo>
                    <a:pt x="568" y="772"/>
                  </a:lnTo>
                  <a:lnTo>
                    <a:pt x="566" y="755"/>
                  </a:lnTo>
                  <a:lnTo>
                    <a:pt x="568" y="733"/>
                  </a:lnTo>
                  <a:lnTo>
                    <a:pt x="568" y="718"/>
                  </a:lnTo>
                  <a:lnTo>
                    <a:pt x="577" y="711"/>
                  </a:lnTo>
                  <a:lnTo>
                    <a:pt x="590" y="705"/>
                  </a:lnTo>
                  <a:lnTo>
                    <a:pt x="597" y="702"/>
                  </a:lnTo>
                  <a:lnTo>
                    <a:pt x="603" y="698"/>
                  </a:lnTo>
                  <a:lnTo>
                    <a:pt x="608" y="694"/>
                  </a:lnTo>
                  <a:lnTo>
                    <a:pt x="610" y="689"/>
                  </a:lnTo>
                  <a:lnTo>
                    <a:pt x="606" y="683"/>
                  </a:lnTo>
                  <a:lnTo>
                    <a:pt x="604" y="670"/>
                  </a:lnTo>
                  <a:lnTo>
                    <a:pt x="616" y="661"/>
                  </a:lnTo>
                  <a:lnTo>
                    <a:pt x="625" y="652"/>
                  </a:lnTo>
                  <a:lnTo>
                    <a:pt x="625" y="643"/>
                  </a:lnTo>
                  <a:lnTo>
                    <a:pt x="623" y="631"/>
                  </a:lnTo>
                  <a:lnTo>
                    <a:pt x="627" y="617"/>
                  </a:lnTo>
                  <a:lnTo>
                    <a:pt x="632" y="604"/>
                  </a:lnTo>
                  <a:lnTo>
                    <a:pt x="619" y="576"/>
                  </a:lnTo>
                  <a:lnTo>
                    <a:pt x="612" y="556"/>
                  </a:lnTo>
                  <a:lnTo>
                    <a:pt x="621" y="552"/>
                  </a:lnTo>
                  <a:lnTo>
                    <a:pt x="628" y="548"/>
                  </a:lnTo>
                  <a:lnTo>
                    <a:pt x="628" y="541"/>
                  </a:lnTo>
                  <a:lnTo>
                    <a:pt x="628" y="537"/>
                  </a:lnTo>
                  <a:lnTo>
                    <a:pt x="627" y="535"/>
                  </a:lnTo>
                  <a:lnTo>
                    <a:pt x="625" y="535"/>
                  </a:lnTo>
                  <a:lnTo>
                    <a:pt x="619" y="535"/>
                  </a:lnTo>
                  <a:lnTo>
                    <a:pt x="616" y="535"/>
                  </a:lnTo>
                  <a:lnTo>
                    <a:pt x="616" y="524"/>
                  </a:lnTo>
                  <a:lnTo>
                    <a:pt x="621" y="517"/>
                  </a:lnTo>
                  <a:lnTo>
                    <a:pt x="623" y="511"/>
                  </a:lnTo>
                  <a:lnTo>
                    <a:pt x="623" y="506"/>
                  </a:lnTo>
                  <a:lnTo>
                    <a:pt x="623" y="497"/>
                  </a:lnTo>
                  <a:lnTo>
                    <a:pt x="621" y="484"/>
                  </a:lnTo>
                  <a:lnTo>
                    <a:pt x="636" y="486"/>
                  </a:lnTo>
                  <a:lnTo>
                    <a:pt x="667" y="486"/>
                  </a:lnTo>
                  <a:lnTo>
                    <a:pt x="671" y="484"/>
                  </a:lnTo>
                  <a:lnTo>
                    <a:pt x="675" y="480"/>
                  </a:lnTo>
                  <a:lnTo>
                    <a:pt x="676" y="476"/>
                  </a:lnTo>
                  <a:lnTo>
                    <a:pt x="676" y="474"/>
                  </a:lnTo>
                  <a:lnTo>
                    <a:pt x="675" y="467"/>
                  </a:lnTo>
                  <a:lnTo>
                    <a:pt x="669" y="461"/>
                  </a:lnTo>
                  <a:lnTo>
                    <a:pt x="669" y="463"/>
                  </a:lnTo>
                  <a:lnTo>
                    <a:pt x="662" y="460"/>
                  </a:lnTo>
                  <a:lnTo>
                    <a:pt x="652" y="458"/>
                  </a:lnTo>
                  <a:lnTo>
                    <a:pt x="641" y="458"/>
                  </a:lnTo>
                  <a:lnTo>
                    <a:pt x="632" y="460"/>
                  </a:lnTo>
                  <a:lnTo>
                    <a:pt x="625" y="454"/>
                  </a:lnTo>
                  <a:lnTo>
                    <a:pt x="619" y="449"/>
                  </a:lnTo>
                  <a:lnTo>
                    <a:pt x="612" y="449"/>
                  </a:lnTo>
                  <a:lnTo>
                    <a:pt x="606" y="452"/>
                  </a:lnTo>
                  <a:lnTo>
                    <a:pt x="603" y="452"/>
                  </a:lnTo>
                  <a:lnTo>
                    <a:pt x="599" y="452"/>
                  </a:lnTo>
                  <a:lnTo>
                    <a:pt x="595" y="450"/>
                  </a:lnTo>
                  <a:lnTo>
                    <a:pt x="588" y="445"/>
                  </a:lnTo>
                  <a:lnTo>
                    <a:pt x="586" y="441"/>
                  </a:lnTo>
                  <a:lnTo>
                    <a:pt x="586" y="437"/>
                  </a:lnTo>
                  <a:lnTo>
                    <a:pt x="586" y="434"/>
                  </a:lnTo>
                  <a:lnTo>
                    <a:pt x="590" y="430"/>
                  </a:lnTo>
                  <a:lnTo>
                    <a:pt x="595" y="423"/>
                  </a:lnTo>
                  <a:lnTo>
                    <a:pt x="603" y="419"/>
                  </a:lnTo>
                  <a:lnTo>
                    <a:pt x="597" y="413"/>
                  </a:lnTo>
                  <a:lnTo>
                    <a:pt x="593" y="408"/>
                  </a:lnTo>
                  <a:lnTo>
                    <a:pt x="608" y="389"/>
                  </a:lnTo>
                  <a:lnTo>
                    <a:pt x="625" y="364"/>
                  </a:lnTo>
                  <a:lnTo>
                    <a:pt x="616" y="356"/>
                  </a:lnTo>
                  <a:lnTo>
                    <a:pt x="612" y="347"/>
                  </a:lnTo>
                  <a:lnTo>
                    <a:pt x="608" y="341"/>
                  </a:lnTo>
                  <a:lnTo>
                    <a:pt x="606" y="334"/>
                  </a:lnTo>
                  <a:lnTo>
                    <a:pt x="593" y="321"/>
                  </a:lnTo>
                  <a:lnTo>
                    <a:pt x="580" y="306"/>
                  </a:lnTo>
                  <a:lnTo>
                    <a:pt x="584" y="288"/>
                  </a:lnTo>
                  <a:lnTo>
                    <a:pt x="588" y="271"/>
                  </a:lnTo>
                  <a:lnTo>
                    <a:pt x="588" y="264"/>
                  </a:lnTo>
                  <a:lnTo>
                    <a:pt x="586" y="258"/>
                  </a:lnTo>
                  <a:lnTo>
                    <a:pt x="580" y="255"/>
                  </a:lnTo>
                  <a:lnTo>
                    <a:pt x="577" y="253"/>
                  </a:lnTo>
                  <a:lnTo>
                    <a:pt x="571" y="249"/>
                  </a:lnTo>
                  <a:lnTo>
                    <a:pt x="568" y="247"/>
                  </a:lnTo>
                  <a:lnTo>
                    <a:pt x="566" y="243"/>
                  </a:lnTo>
                  <a:lnTo>
                    <a:pt x="564" y="240"/>
                  </a:lnTo>
                  <a:lnTo>
                    <a:pt x="584" y="232"/>
                  </a:lnTo>
                  <a:lnTo>
                    <a:pt x="603" y="225"/>
                  </a:lnTo>
                  <a:lnTo>
                    <a:pt x="603" y="212"/>
                  </a:lnTo>
                  <a:lnTo>
                    <a:pt x="601" y="195"/>
                  </a:lnTo>
                  <a:lnTo>
                    <a:pt x="597" y="179"/>
                  </a:lnTo>
                  <a:lnTo>
                    <a:pt x="595" y="158"/>
                  </a:lnTo>
                  <a:lnTo>
                    <a:pt x="593" y="131"/>
                  </a:lnTo>
                  <a:lnTo>
                    <a:pt x="592" y="107"/>
                  </a:lnTo>
                  <a:lnTo>
                    <a:pt x="588" y="86"/>
                  </a:lnTo>
                  <a:lnTo>
                    <a:pt x="582" y="70"/>
                  </a:lnTo>
                  <a:lnTo>
                    <a:pt x="575" y="61"/>
                  </a:lnTo>
                  <a:lnTo>
                    <a:pt x="566" y="53"/>
                  </a:lnTo>
                  <a:lnTo>
                    <a:pt x="562" y="48"/>
                  </a:lnTo>
                  <a:lnTo>
                    <a:pt x="558" y="44"/>
                  </a:lnTo>
                  <a:lnTo>
                    <a:pt x="558" y="36"/>
                  </a:lnTo>
                  <a:lnTo>
                    <a:pt x="558" y="29"/>
                  </a:lnTo>
                  <a:lnTo>
                    <a:pt x="553" y="29"/>
                  </a:lnTo>
                  <a:lnTo>
                    <a:pt x="547" y="33"/>
                  </a:lnTo>
                  <a:lnTo>
                    <a:pt x="547" y="36"/>
                  </a:lnTo>
                  <a:lnTo>
                    <a:pt x="547" y="40"/>
                  </a:lnTo>
                  <a:lnTo>
                    <a:pt x="547" y="42"/>
                  </a:lnTo>
                  <a:lnTo>
                    <a:pt x="545" y="44"/>
                  </a:lnTo>
                  <a:lnTo>
                    <a:pt x="542" y="46"/>
                  </a:lnTo>
                  <a:lnTo>
                    <a:pt x="536" y="44"/>
                  </a:lnTo>
                  <a:lnTo>
                    <a:pt x="532" y="40"/>
                  </a:lnTo>
                  <a:lnTo>
                    <a:pt x="527" y="36"/>
                  </a:lnTo>
                  <a:lnTo>
                    <a:pt x="519" y="38"/>
                  </a:lnTo>
                  <a:lnTo>
                    <a:pt x="510" y="42"/>
                  </a:lnTo>
                  <a:lnTo>
                    <a:pt x="512" y="46"/>
                  </a:lnTo>
                  <a:lnTo>
                    <a:pt x="514" y="49"/>
                  </a:lnTo>
                  <a:lnTo>
                    <a:pt x="503" y="53"/>
                  </a:lnTo>
                  <a:lnTo>
                    <a:pt x="492" y="55"/>
                  </a:lnTo>
                  <a:lnTo>
                    <a:pt x="481" y="53"/>
                  </a:lnTo>
                  <a:lnTo>
                    <a:pt x="470" y="49"/>
                  </a:lnTo>
                  <a:lnTo>
                    <a:pt x="451" y="40"/>
                  </a:lnTo>
                  <a:lnTo>
                    <a:pt x="438" y="35"/>
                  </a:lnTo>
                  <a:lnTo>
                    <a:pt x="409" y="33"/>
                  </a:lnTo>
                  <a:lnTo>
                    <a:pt x="390" y="35"/>
                  </a:lnTo>
                  <a:lnTo>
                    <a:pt x="396" y="22"/>
                  </a:lnTo>
                  <a:lnTo>
                    <a:pt x="398" y="7"/>
                  </a:lnTo>
                  <a:lnTo>
                    <a:pt x="388" y="1"/>
                  </a:lnTo>
                  <a:lnTo>
                    <a:pt x="381" y="0"/>
                  </a:lnTo>
                  <a:lnTo>
                    <a:pt x="374" y="0"/>
                  </a:lnTo>
                  <a:lnTo>
                    <a:pt x="366" y="1"/>
                  </a:lnTo>
                  <a:lnTo>
                    <a:pt x="355" y="11"/>
                  </a:lnTo>
                  <a:lnTo>
                    <a:pt x="340" y="16"/>
                  </a:lnTo>
                  <a:lnTo>
                    <a:pt x="324" y="16"/>
                  </a:lnTo>
                  <a:lnTo>
                    <a:pt x="307" y="18"/>
                  </a:lnTo>
                  <a:lnTo>
                    <a:pt x="292" y="22"/>
                  </a:lnTo>
                  <a:lnTo>
                    <a:pt x="279" y="27"/>
                  </a:lnTo>
                  <a:lnTo>
                    <a:pt x="255" y="42"/>
                  </a:lnTo>
                  <a:lnTo>
                    <a:pt x="229" y="59"/>
                  </a:lnTo>
                  <a:lnTo>
                    <a:pt x="228" y="62"/>
                  </a:lnTo>
                  <a:lnTo>
                    <a:pt x="226" y="66"/>
                  </a:lnTo>
                  <a:lnTo>
                    <a:pt x="224" y="72"/>
                  </a:lnTo>
                  <a:lnTo>
                    <a:pt x="226" y="75"/>
                  </a:lnTo>
                  <a:lnTo>
                    <a:pt x="226" y="86"/>
                  </a:lnTo>
                  <a:lnTo>
                    <a:pt x="226" y="94"/>
                  </a:lnTo>
                  <a:lnTo>
                    <a:pt x="218" y="97"/>
                  </a:lnTo>
                  <a:lnTo>
                    <a:pt x="211" y="99"/>
                  </a:lnTo>
                  <a:lnTo>
                    <a:pt x="207" y="109"/>
                  </a:lnTo>
                  <a:lnTo>
                    <a:pt x="205" y="118"/>
                  </a:lnTo>
                  <a:lnTo>
                    <a:pt x="185" y="121"/>
                  </a:lnTo>
                  <a:lnTo>
                    <a:pt x="163" y="127"/>
                  </a:lnTo>
                  <a:lnTo>
                    <a:pt x="143" y="151"/>
                  </a:lnTo>
                  <a:lnTo>
                    <a:pt x="115" y="182"/>
                  </a:lnTo>
                  <a:lnTo>
                    <a:pt x="109" y="195"/>
                  </a:lnTo>
                  <a:lnTo>
                    <a:pt x="104" y="205"/>
                  </a:lnTo>
                  <a:lnTo>
                    <a:pt x="98" y="214"/>
                  </a:lnTo>
                  <a:lnTo>
                    <a:pt x="93" y="221"/>
                  </a:lnTo>
                  <a:lnTo>
                    <a:pt x="82" y="234"/>
                  </a:lnTo>
                  <a:lnTo>
                    <a:pt x="71" y="242"/>
                  </a:lnTo>
                  <a:lnTo>
                    <a:pt x="58" y="247"/>
                  </a:lnTo>
                  <a:lnTo>
                    <a:pt x="45" y="253"/>
                  </a:lnTo>
                  <a:lnTo>
                    <a:pt x="34" y="260"/>
                  </a:lnTo>
                  <a:lnTo>
                    <a:pt x="23" y="271"/>
                  </a:lnTo>
                  <a:lnTo>
                    <a:pt x="17" y="280"/>
                  </a:lnTo>
                  <a:lnTo>
                    <a:pt x="13" y="293"/>
                  </a:lnTo>
                  <a:lnTo>
                    <a:pt x="11" y="306"/>
                  </a:lnTo>
                  <a:lnTo>
                    <a:pt x="8" y="321"/>
                  </a:lnTo>
                  <a:lnTo>
                    <a:pt x="2" y="330"/>
                  </a:lnTo>
                  <a:lnTo>
                    <a:pt x="0" y="341"/>
                  </a:lnTo>
                  <a:lnTo>
                    <a:pt x="10" y="354"/>
                  </a:lnTo>
                  <a:lnTo>
                    <a:pt x="17" y="369"/>
                  </a:lnTo>
                  <a:lnTo>
                    <a:pt x="15" y="376"/>
                  </a:lnTo>
                  <a:lnTo>
                    <a:pt x="8" y="384"/>
                  </a:lnTo>
                  <a:lnTo>
                    <a:pt x="6" y="389"/>
                  </a:lnTo>
                  <a:lnTo>
                    <a:pt x="4" y="393"/>
                  </a:lnTo>
                  <a:lnTo>
                    <a:pt x="2" y="397"/>
                  </a:lnTo>
                  <a:lnTo>
                    <a:pt x="4" y="402"/>
                  </a:lnTo>
                  <a:lnTo>
                    <a:pt x="8" y="408"/>
                  </a:lnTo>
                  <a:lnTo>
                    <a:pt x="11" y="412"/>
                  </a:lnTo>
                  <a:lnTo>
                    <a:pt x="15" y="415"/>
                  </a:lnTo>
                  <a:lnTo>
                    <a:pt x="19" y="415"/>
                  </a:lnTo>
                  <a:lnTo>
                    <a:pt x="26" y="417"/>
                  </a:lnTo>
                  <a:lnTo>
                    <a:pt x="32" y="419"/>
                  </a:lnTo>
                  <a:lnTo>
                    <a:pt x="39" y="428"/>
                  </a:lnTo>
                  <a:lnTo>
                    <a:pt x="48" y="436"/>
                  </a:lnTo>
                  <a:lnTo>
                    <a:pt x="58" y="441"/>
                  </a:lnTo>
                  <a:lnTo>
                    <a:pt x="67" y="445"/>
                  </a:lnTo>
                  <a:lnTo>
                    <a:pt x="74" y="449"/>
                  </a:lnTo>
                  <a:lnTo>
                    <a:pt x="84" y="452"/>
                  </a:lnTo>
                  <a:lnTo>
                    <a:pt x="89" y="456"/>
                  </a:lnTo>
                  <a:lnTo>
                    <a:pt x="96" y="463"/>
                  </a:lnTo>
                  <a:lnTo>
                    <a:pt x="98" y="469"/>
                  </a:lnTo>
                  <a:lnTo>
                    <a:pt x="100" y="478"/>
                  </a:lnTo>
                  <a:lnTo>
                    <a:pt x="100" y="487"/>
                  </a:lnTo>
                  <a:lnTo>
                    <a:pt x="98" y="500"/>
                  </a:lnTo>
                  <a:lnTo>
                    <a:pt x="93" y="524"/>
                  </a:lnTo>
                  <a:lnTo>
                    <a:pt x="89" y="548"/>
                  </a:lnTo>
                  <a:lnTo>
                    <a:pt x="91" y="558"/>
                  </a:lnTo>
                  <a:lnTo>
                    <a:pt x="93" y="567"/>
                  </a:lnTo>
                  <a:lnTo>
                    <a:pt x="93" y="571"/>
                  </a:lnTo>
                  <a:lnTo>
                    <a:pt x="93" y="576"/>
                  </a:lnTo>
                  <a:lnTo>
                    <a:pt x="91" y="580"/>
                  </a:lnTo>
                  <a:lnTo>
                    <a:pt x="89" y="585"/>
                  </a:lnTo>
                  <a:lnTo>
                    <a:pt x="67" y="587"/>
                  </a:lnTo>
                  <a:lnTo>
                    <a:pt x="43" y="587"/>
                  </a:lnTo>
                  <a:lnTo>
                    <a:pt x="32" y="591"/>
                  </a:lnTo>
                  <a:lnTo>
                    <a:pt x="23" y="595"/>
                  </a:lnTo>
                  <a:lnTo>
                    <a:pt x="13" y="600"/>
                  </a:lnTo>
                  <a:lnTo>
                    <a:pt x="8" y="609"/>
                  </a:lnTo>
                  <a:lnTo>
                    <a:pt x="15" y="626"/>
                  </a:lnTo>
                  <a:lnTo>
                    <a:pt x="26" y="654"/>
                  </a:lnTo>
                  <a:lnTo>
                    <a:pt x="23" y="672"/>
                  </a:lnTo>
                  <a:lnTo>
                    <a:pt x="23" y="691"/>
                  </a:lnTo>
                  <a:lnTo>
                    <a:pt x="23" y="707"/>
                  </a:lnTo>
                  <a:lnTo>
                    <a:pt x="26" y="726"/>
                  </a:lnTo>
                  <a:lnTo>
                    <a:pt x="32" y="741"/>
                  </a:lnTo>
                  <a:lnTo>
                    <a:pt x="39" y="752"/>
                  </a:lnTo>
                  <a:lnTo>
                    <a:pt x="43" y="755"/>
                  </a:lnTo>
                  <a:lnTo>
                    <a:pt x="47" y="759"/>
                  </a:lnTo>
                  <a:lnTo>
                    <a:pt x="52" y="763"/>
                  </a:lnTo>
                  <a:lnTo>
                    <a:pt x="56" y="763"/>
                  </a:lnTo>
                  <a:lnTo>
                    <a:pt x="69" y="759"/>
                  </a:lnTo>
                  <a:lnTo>
                    <a:pt x="78" y="753"/>
                  </a:lnTo>
                  <a:lnTo>
                    <a:pt x="85" y="746"/>
                  </a:lnTo>
                  <a:lnTo>
                    <a:pt x="93" y="741"/>
                  </a:lnTo>
                  <a:lnTo>
                    <a:pt x="100" y="726"/>
                  </a:lnTo>
                  <a:lnTo>
                    <a:pt x="104" y="713"/>
                  </a:lnTo>
                  <a:lnTo>
                    <a:pt x="106" y="711"/>
                  </a:lnTo>
                  <a:lnTo>
                    <a:pt x="108" y="707"/>
                  </a:lnTo>
                  <a:lnTo>
                    <a:pt x="109" y="707"/>
                  </a:lnTo>
                  <a:lnTo>
                    <a:pt x="113" y="707"/>
                  </a:lnTo>
                  <a:lnTo>
                    <a:pt x="117" y="709"/>
                  </a:lnTo>
                  <a:lnTo>
                    <a:pt x="119" y="711"/>
                  </a:lnTo>
                  <a:lnTo>
                    <a:pt x="120" y="715"/>
                  </a:lnTo>
                  <a:lnTo>
                    <a:pt x="120" y="718"/>
                  </a:lnTo>
                  <a:lnTo>
                    <a:pt x="120" y="724"/>
                  </a:lnTo>
                  <a:lnTo>
                    <a:pt x="122" y="729"/>
                  </a:lnTo>
                  <a:lnTo>
                    <a:pt x="126" y="733"/>
                  </a:lnTo>
                  <a:lnTo>
                    <a:pt x="133" y="735"/>
                  </a:lnTo>
                  <a:lnTo>
                    <a:pt x="146" y="733"/>
                  </a:lnTo>
                  <a:lnTo>
                    <a:pt x="161" y="733"/>
                  </a:lnTo>
                  <a:lnTo>
                    <a:pt x="170" y="735"/>
                  </a:lnTo>
                  <a:lnTo>
                    <a:pt x="178" y="739"/>
                  </a:lnTo>
                  <a:lnTo>
                    <a:pt x="183" y="746"/>
                  </a:lnTo>
                  <a:lnTo>
                    <a:pt x="189" y="755"/>
                  </a:lnTo>
                  <a:lnTo>
                    <a:pt x="191" y="765"/>
                  </a:lnTo>
                  <a:lnTo>
                    <a:pt x="191" y="774"/>
                  </a:lnTo>
                  <a:lnTo>
                    <a:pt x="189" y="779"/>
                  </a:lnTo>
                  <a:lnTo>
                    <a:pt x="185" y="783"/>
                  </a:lnTo>
                  <a:lnTo>
                    <a:pt x="178" y="790"/>
                  </a:lnTo>
                  <a:lnTo>
                    <a:pt x="170" y="800"/>
                  </a:lnTo>
                  <a:lnTo>
                    <a:pt x="172" y="811"/>
                  </a:lnTo>
                  <a:lnTo>
                    <a:pt x="174" y="822"/>
                  </a:lnTo>
                  <a:lnTo>
                    <a:pt x="176" y="835"/>
                  </a:lnTo>
                  <a:lnTo>
                    <a:pt x="180" y="844"/>
                  </a:lnTo>
                  <a:lnTo>
                    <a:pt x="183" y="853"/>
                  </a:lnTo>
                  <a:lnTo>
                    <a:pt x="191" y="857"/>
                  </a:lnTo>
                  <a:lnTo>
                    <a:pt x="198" y="862"/>
                  </a:lnTo>
                  <a:lnTo>
                    <a:pt x="205" y="866"/>
                  </a:lnTo>
                  <a:lnTo>
                    <a:pt x="217" y="862"/>
                  </a:lnTo>
                  <a:lnTo>
                    <a:pt x="226" y="859"/>
                  </a:lnTo>
                  <a:lnTo>
                    <a:pt x="233" y="861"/>
                  </a:lnTo>
                  <a:lnTo>
                    <a:pt x="237" y="866"/>
                  </a:lnTo>
                  <a:lnTo>
                    <a:pt x="241" y="868"/>
                  </a:lnTo>
                  <a:lnTo>
                    <a:pt x="246" y="870"/>
                  </a:lnTo>
                  <a:lnTo>
                    <a:pt x="253" y="868"/>
                  </a:lnTo>
                  <a:lnTo>
                    <a:pt x="263" y="866"/>
                  </a:lnTo>
                  <a:lnTo>
                    <a:pt x="265" y="862"/>
                  </a:lnTo>
                  <a:lnTo>
                    <a:pt x="263" y="859"/>
                  </a:lnTo>
                  <a:lnTo>
                    <a:pt x="261" y="857"/>
                  </a:lnTo>
                  <a:lnTo>
                    <a:pt x="263" y="853"/>
                  </a:lnTo>
                  <a:lnTo>
                    <a:pt x="263" y="851"/>
                  </a:lnTo>
                  <a:lnTo>
                    <a:pt x="266" y="848"/>
                  </a:lnTo>
                  <a:lnTo>
                    <a:pt x="287" y="848"/>
                  </a:lnTo>
                  <a:lnTo>
                    <a:pt x="309" y="850"/>
                  </a:lnTo>
                  <a:lnTo>
                    <a:pt x="329" y="851"/>
                  </a:lnTo>
                  <a:lnTo>
                    <a:pt x="342" y="851"/>
                  </a:lnTo>
                  <a:lnTo>
                    <a:pt x="348" y="848"/>
                  </a:lnTo>
                  <a:lnTo>
                    <a:pt x="353" y="842"/>
                  </a:lnTo>
                  <a:lnTo>
                    <a:pt x="357" y="838"/>
                  </a:lnTo>
                  <a:lnTo>
                    <a:pt x="361" y="835"/>
                  </a:lnTo>
                  <a:lnTo>
                    <a:pt x="366" y="833"/>
                  </a:lnTo>
                  <a:lnTo>
                    <a:pt x="374" y="831"/>
                  </a:lnTo>
                  <a:lnTo>
                    <a:pt x="392" y="837"/>
                  </a:lnTo>
                  <a:lnTo>
                    <a:pt x="409" y="844"/>
                  </a:lnTo>
                  <a:lnTo>
                    <a:pt x="422" y="846"/>
                  </a:lnTo>
                  <a:lnTo>
                    <a:pt x="434" y="846"/>
                  </a:lnTo>
                  <a:lnTo>
                    <a:pt x="447" y="850"/>
                  </a:lnTo>
                  <a:lnTo>
                    <a:pt x="459" y="855"/>
                  </a:lnTo>
                  <a:lnTo>
                    <a:pt x="468" y="853"/>
                  </a:lnTo>
                  <a:lnTo>
                    <a:pt x="477" y="851"/>
                  </a:lnTo>
                  <a:lnTo>
                    <a:pt x="484" y="857"/>
                  </a:lnTo>
                  <a:lnTo>
                    <a:pt x="486" y="864"/>
                  </a:lnTo>
                  <a:lnTo>
                    <a:pt x="488" y="868"/>
                  </a:lnTo>
                  <a:lnTo>
                    <a:pt x="486" y="874"/>
                  </a:lnTo>
                  <a:lnTo>
                    <a:pt x="483" y="881"/>
                  </a:lnTo>
                  <a:lnTo>
                    <a:pt x="481" y="886"/>
                  </a:lnTo>
                  <a:lnTo>
                    <a:pt x="486" y="894"/>
                  </a:lnTo>
                  <a:lnTo>
                    <a:pt x="492" y="901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5865806" y="3410822"/>
              <a:ext cx="1264925" cy="2653350"/>
            </a:xfrm>
            <a:custGeom>
              <a:avLst/>
              <a:gdLst>
                <a:gd name="T0" fmla="*/ 101158 w 732"/>
                <a:gd name="T1" fmla="*/ 92075 h 1418"/>
                <a:gd name="T2" fmla="*/ 101158 w 732"/>
                <a:gd name="T3" fmla="*/ 223838 h 1418"/>
                <a:gd name="T4" fmla="*/ 98225 w 732"/>
                <a:gd name="T5" fmla="*/ 314325 h 1418"/>
                <a:gd name="T6" fmla="*/ 121682 w 732"/>
                <a:gd name="T7" fmla="*/ 455613 h 1418"/>
                <a:gd name="T8" fmla="*/ 197917 w 732"/>
                <a:gd name="T9" fmla="*/ 501650 h 1418"/>
                <a:gd name="T10" fmla="*/ 117284 w 732"/>
                <a:gd name="T11" fmla="*/ 631825 h 1418"/>
                <a:gd name="T12" fmla="*/ 95293 w 732"/>
                <a:gd name="T13" fmla="*/ 766762 h 1418"/>
                <a:gd name="T14" fmla="*/ 43982 w 732"/>
                <a:gd name="T15" fmla="*/ 850900 h 1418"/>
                <a:gd name="T16" fmla="*/ 79167 w 732"/>
                <a:gd name="T17" fmla="*/ 950913 h 1418"/>
                <a:gd name="T18" fmla="*/ 21991 w 732"/>
                <a:gd name="T19" fmla="*/ 1062038 h 1418"/>
                <a:gd name="T20" fmla="*/ 35185 w 732"/>
                <a:gd name="T21" fmla="*/ 1130300 h 1418"/>
                <a:gd name="T22" fmla="*/ 162732 w 732"/>
                <a:gd name="T23" fmla="*/ 1176337 h 1418"/>
                <a:gd name="T24" fmla="*/ 192053 w 732"/>
                <a:gd name="T25" fmla="*/ 1238250 h 1418"/>
                <a:gd name="T26" fmla="*/ 192053 w 732"/>
                <a:gd name="T27" fmla="*/ 1282700 h 1418"/>
                <a:gd name="T28" fmla="*/ 187655 w 732"/>
                <a:gd name="T29" fmla="*/ 1414462 h 1418"/>
                <a:gd name="T30" fmla="*/ 181790 w 732"/>
                <a:gd name="T31" fmla="*/ 1504950 h 1418"/>
                <a:gd name="T32" fmla="*/ 175926 w 732"/>
                <a:gd name="T33" fmla="*/ 1622425 h 1418"/>
                <a:gd name="T34" fmla="*/ 206713 w 732"/>
                <a:gd name="T35" fmla="*/ 1701800 h 1418"/>
                <a:gd name="T36" fmla="*/ 181790 w 732"/>
                <a:gd name="T37" fmla="*/ 1811338 h 1418"/>
                <a:gd name="T38" fmla="*/ 277084 w 732"/>
                <a:gd name="T39" fmla="*/ 1801813 h 1418"/>
                <a:gd name="T40" fmla="*/ 319599 w 732"/>
                <a:gd name="T41" fmla="*/ 1933575 h 1418"/>
                <a:gd name="T42" fmla="*/ 293210 w 732"/>
                <a:gd name="T43" fmla="*/ 2074863 h 1418"/>
                <a:gd name="T44" fmla="*/ 252161 w 732"/>
                <a:gd name="T45" fmla="*/ 2133600 h 1418"/>
                <a:gd name="T46" fmla="*/ 296142 w 732"/>
                <a:gd name="T47" fmla="*/ 2227263 h 1418"/>
                <a:gd name="T48" fmla="*/ 406096 w 732"/>
                <a:gd name="T49" fmla="*/ 2216150 h 1418"/>
                <a:gd name="T50" fmla="*/ 536575 w 732"/>
                <a:gd name="T51" fmla="*/ 2044700 h 1418"/>
                <a:gd name="T52" fmla="*/ 652393 w 732"/>
                <a:gd name="T53" fmla="*/ 2054225 h 1418"/>
                <a:gd name="T54" fmla="*/ 593751 w 732"/>
                <a:gd name="T55" fmla="*/ 1936750 h 1418"/>
                <a:gd name="T56" fmla="*/ 671452 w 732"/>
                <a:gd name="T57" fmla="*/ 1822450 h 1418"/>
                <a:gd name="T58" fmla="*/ 712501 w 732"/>
                <a:gd name="T59" fmla="*/ 1731963 h 1418"/>
                <a:gd name="T60" fmla="*/ 744754 w 732"/>
                <a:gd name="T61" fmla="*/ 1604962 h 1418"/>
                <a:gd name="T62" fmla="*/ 820989 w 732"/>
                <a:gd name="T63" fmla="*/ 1497012 h 1418"/>
                <a:gd name="T64" fmla="*/ 882563 w 732"/>
                <a:gd name="T65" fmla="*/ 1466850 h 1418"/>
                <a:gd name="T66" fmla="*/ 936807 w 732"/>
                <a:gd name="T67" fmla="*/ 1514475 h 1418"/>
                <a:gd name="T68" fmla="*/ 971992 w 732"/>
                <a:gd name="T69" fmla="*/ 1517650 h 1418"/>
                <a:gd name="T70" fmla="*/ 988119 w 732"/>
                <a:gd name="T71" fmla="*/ 1438275 h 1418"/>
                <a:gd name="T72" fmla="*/ 1057023 w 732"/>
                <a:gd name="T73" fmla="*/ 1290637 h 1418"/>
                <a:gd name="T74" fmla="*/ 1007178 w 732"/>
                <a:gd name="T75" fmla="*/ 1233487 h 1418"/>
                <a:gd name="T76" fmla="*/ 869369 w 732"/>
                <a:gd name="T77" fmla="*/ 1220787 h 1418"/>
                <a:gd name="T78" fmla="*/ 734492 w 732"/>
                <a:gd name="T79" fmla="*/ 1244600 h 1418"/>
                <a:gd name="T80" fmla="*/ 683180 w 732"/>
                <a:gd name="T81" fmla="*/ 1247775 h 1418"/>
                <a:gd name="T82" fmla="*/ 604013 w 732"/>
                <a:gd name="T83" fmla="*/ 1171575 h 1418"/>
                <a:gd name="T84" fmla="*/ 612810 w 732"/>
                <a:gd name="T85" fmla="*/ 1057275 h 1418"/>
                <a:gd name="T86" fmla="*/ 527779 w 732"/>
                <a:gd name="T87" fmla="*/ 1019175 h 1418"/>
                <a:gd name="T88" fmla="*/ 488195 w 732"/>
                <a:gd name="T89" fmla="*/ 1060450 h 1418"/>
                <a:gd name="T90" fmla="*/ 398766 w 732"/>
                <a:gd name="T91" fmla="*/ 1060450 h 1418"/>
                <a:gd name="T92" fmla="*/ 385572 w 732"/>
                <a:gd name="T93" fmla="*/ 828675 h 1418"/>
                <a:gd name="T94" fmla="*/ 485263 w 732"/>
                <a:gd name="T95" fmla="*/ 769937 h 1418"/>
                <a:gd name="T96" fmla="*/ 475001 w 732"/>
                <a:gd name="T97" fmla="*/ 601662 h 1418"/>
                <a:gd name="T98" fmla="*/ 373843 w 732"/>
                <a:gd name="T99" fmla="*/ 542925 h 1418"/>
                <a:gd name="T100" fmla="*/ 376775 w 732"/>
                <a:gd name="T101" fmla="*/ 469900 h 1418"/>
                <a:gd name="T102" fmla="*/ 401698 w 732"/>
                <a:gd name="T103" fmla="*/ 296862 h 1418"/>
                <a:gd name="T104" fmla="*/ 520448 w 732"/>
                <a:gd name="T105" fmla="*/ 173037 h 1418"/>
                <a:gd name="T106" fmla="*/ 341590 w 732"/>
                <a:gd name="T107" fmla="*/ 173037 h 1418"/>
                <a:gd name="T108" fmla="*/ 300541 w 732"/>
                <a:gd name="T109" fmla="*/ 61913 h 1418"/>
                <a:gd name="T110" fmla="*/ 206713 w 732"/>
                <a:gd name="T111" fmla="*/ 171450 h 1418"/>
                <a:gd name="T112" fmla="*/ 149537 w 732"/>
                <a:gd name="T113" fmla="*/ 0 h 141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2"/>
                <a:gd name="T172" fmla="*/ 0 h 1418"/>
                <a:gd name="T173" fmla="*/ 732 w 732"/>
                <a:gd name="T174" fmla="*/ 1418 h 141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2" h="1418">
                  <a:moveTo>
                    <a:pt x="102" y="0"/>
                  </a:moveTo>
                  <a:lnTo>
                    <a:pt x="94" y="4"/>
                  </a:lnTo>
                  <a:lnTo>
                    <a:pt x="87" y="8"/>
                  </a:lnTo>
                  <a:lnTo>
                    <a:pt x="87" y="17"/>
                  </a:lnTo>
                  <a:lnTo>
                    <a:pt x="85" y="26"/>
                  </a:lnTo>
                  <a:lnTo>
                    <a:pt x="69" y="23"/>
                  </a:lnTo>
                  <a:lnTo>
                    <a:pt x="58" y="19"/>
                  </a:lnTo>
                  <a:lnTo>
                    <a:pt x="63" y="37"/>
                  </a:lnTo>
                  <a:lnTo>
                    <a:pt x="69" y="58"/>
                  </a:lnTo>
                  <a:lnTo>
                    <a:pt x="65" y="71"/>
                  </a:lnTo>
                  <a:lnTo>
                    <a:pt x="59" y="84"/>
                  </a:lnTo>
                  <a:lnTo>
                    <a:pt x="69" y="100"/>
                  </a:lnTo>
                  <a:lnTo>
                    <a:pt x="82" y="119"/>
                  </a:lnTo>
                  <a:lnTo>
                    <a:pt x="82" y="124"/>
                  </a:lnTo>
                  <a:lnTo>
                    <a:pt x="80" y="128"/>
                  </a:lnTo>
                  <a:lnTo>
                    <a:pt x="78" y="132"/>
                  </a:lnTo>
                  <a:lnTo>
                    <a:pt x="74" y="135"/>
                  </a:lnTo>
                  <a:lnTo>
                    <a:pt x="69" y="141"/>
                  </a:lnTo>
                  <a:lnTo>
                    <a:pt x="65" y="146"/>
                  </a:lnTo>
                  <a:lnTo>
                    <a:pt x="69" y="158"/>
                  </a:lnTo>
                  <a:lnTo>
                    <a:pt x="74" y="170"/>
                  </a:lnTo>
                  <a:lnTo>
                    <a:pt x="70" y="176"/>
                  </a:lnTo>
                  <a:lnTo>
                    <a:pt x="67" y="180"/>
                  </a:lnTo>
                  <a:lnTo>
                    <a:pt x="65" y="182"/>
                  </a:lnTo>
                  <a:lnTo>
                    <a:pt x="65" y="185"/>
                  </a:lnTo>
                  <a:lnTo>
                    <a:pt x="65" y="191"/>
                  </a:lnTo>
                  <a:lnTo>
                    <a:pt x="67" y="198"/>
                  </a:lnTo>
                  <a:lnTo>
                    <a:pt x="80" y="215"/>
                  </a:lnTo>
                  <a:lnTo>
                    <a:pt x="91" y="230"/>
                  </a:lnTo>
                  <a:lnTo>
                    <a:pt x="93" y="241"/>
                  </a:lnTo>
                  <a:lnTo>
                    <a:pt x="93" y="252"/>
                  </a:lnTo>
                  <a:lnTo>
                    <a:pt x="91" y="259"/>
                  </a:lnTo>
                  <a:lnTo>
                    <a:pt x="89" y="267"/>
                  </a:lnTo>
                  <a:lnTo>
                    <a:pt x="85" y="272"/>
                  </a:lnTo>
                  <a:lnTo>
                    <a:pt x="83" y="279"/>
                  </a:lnTo>
                  <a:lnTo>
                    <a:pt x="83" y="287"/>
                  </a:lnTo>
                  <a:lnTo>
                    <a:pt x="85" y="294"/>
                  </a:lnTo>
                  <a:lnTo>
                    <a:pt x="91" y="300"/>
                  </a:lnTo>
                  <a:lnTo>
                    <a:pt x="96" y="303"/>
                  </a:lnTo>
                  <a:lnTo>
                    <a:pt x="104" y="305"/>
                  </a:lnTo>
                  <a:lnTo>
                    <a:pt x="111" y="307"/>
                  </a:lnTo>
                  <a:lnTo>
                    <a:pt x="118" y="307"/>
                  </a:lnTo>
                  <a:lnTo>
                    <a:pt x="126" y="309"/>
                  </a:lnTo>
                  <a:lnTo>
                    <a:pt x="131" y="311"/>
                  </a:lnTo>
                  <a:lnTo>
                    <a:pt x="135" y="316"/>
                  </a:lnTo>
                  <a:lnTo>
                    <a:pt x="130" y="331"/>
                  </a:lnTo>
                  <a:lnTo>
                    <a:pt x="122" y="346"/>
                  </a:lnTo>
                  <a:lnTo>
                    <a:pt x="124" y="361"/>
                  </a:lnTo>
                  <a:lnTo>
                    <a:pt x="122" y="374"/>
                  </a:lnTo>
                  <a:lnTo>
                    <a:pt x="107" y="379"/>
                  </a:lnTo>
                  <a:lnTo>
                    <a:pt x="89" y="383"/>
                  </a:lnTo>
                  <a:lnTo>
                    <a:pt x="85" y="398"/>
                  </a:lnTo>
                  <a:lnTo>
                    <a:pt x="83" y="400"/>
                  </a:lnTo>
                  <a:lnTo>
                    <a:pt x="80" y="398"/>
                  </a:lnTo>
                  <a:lnTo>
                    <a:pt x="76" y="400"/>
                  </a:lnTo>
                  <a:lnTo>
                    <a:pt x="85" y="414"/>
                  </a:lnTo>
                  <a:lnTo>
                    <a:pt x="94" y="429"/>
                  </a:lnTo>
                  <a:lnTo>
                    <a:pt x="93" y="437"/>
                  </a:lnTo>
                  <a:lnTo>
                    <a:pt x="89" y="442"/>
                  </a:lnTo>
                  <a:lnTo>
                    <a:pt x="83" y="449"/>
                  </a:lnTo>
                  <a:lnTo>
                    <a:pt x="76" y="455"/>
                  </a:lnTo>
                  <a:lnTo>
                    <a:pt x="72" y="468"/>
                  </a:lnTo>
                  <a:lnTo>
                    <a:pt x="65" y="483"/>
                  </a:lnTo>
                  <a:lnTo>
                    <a:pt x="61" y="488"/>
                  </a:lnTo>
                  <a:lnTo>
                    <a:pt x="58" y="494"/>
                  </a:lnTo>
                  <a:lnTo>
                    <a:pt x="54" y="496"/>
                  </a:lnTo>
                  <a:lnTo>
                    <a:pt x="50" y="499"/>
                  </a:lnTo>
                  <a:lnTo>
                    <a:pt x="43" y="501"/>
                  </a:lnTo>
                  <a:lnTo>
                    <a:pt x="37" y="507"/>
                  </a:lnTo>
                  <a:lnTo>
                    <a:pt x="32" y="518"/>
                  </a:lnTo>
                  <a:lnTo>
                    <a:pt x="30" y="527"/>
                  </a:lnTo>
                  <a:lnTo>
                    <a:pt x="30" y="536"/>
                  </a:lnTo>
                  <a:lnTo>
                    <a:pt x="33" y="547"/>
                  </a:lnTo>
                  <a:lnTo>
                    <a:pt x="43" y="555"/>
                  </a:lnTo>
                  <a:lnTo>
                    <a:pt x="56" y="560"/>
                  </a:lnTo>
                  <a:lnTo>
                    <a:pt x="63" y="564"/>
                  </a:lnTo>
                  <a:lnTo>
                    <a:pt x="67" y="571"/>
                  </a:lnTo>
                  <a:lnTo>
                    <a:pt x="67" y="579"/>
                  </a:lnTo>
                  <a:lnTo>
                    <a:pt x="65" y="590"/>
                  </a:lnTo>
                  <a:lnTo>
                    <a:pt x="61" y="595"/>
                  </a:lnTo>
                  <a:lnTo>
                    <a:pt x="54" y="599"/>
                  </a:lnTo>
                  <a:lnTo>
                    <a:pt x="46" y="601"/>
                  </a:lnTo>
                  <a:lnTo>
                    <a:pt x="35" y="603"/>
                  </a:lnTo>
                  <a:lnTo>
                    <a:pt x="17" y="607"/>
                  </a:lnTo>
                  <a:lnTo>
                    <a:pt x="0" y="610"/>
                  </a:lnTo>
                  <a:lnTo>
                    <a:pt x="6" y="627"/>
                  </a:lnTo>
                  <a:lnTo>
                    <a:pt x="11" y="642"/>
                  </a:lnTo>
                  <a:lnTo>
                    <a:pt x="13" y="653"/>
                  </a:lnTo>
                  <a:lnTo>
                    <a:pt x="15" y="664"/>
                  </a:lnTo>
                  <a:lnTo>
                    <a:pt x="15" y="669"/>
                  </a:lnTo>
                  <a:lnTo>
                    <a:pt x="13" y="673"/>
                  </a:lnTo>
                  <a:lnTo>
                    <a:pt x="9" y="679"/>
                  </a:lnTo>
                  <a:lnTo>
                    <a:pt x="6" y="682"/>
                  </a:lnTo>
                  <a:lnTo>
                    <a:pt x="4" y="686"/>
                  </a:lnTo>
                  <a:lnTo>
                    <a:pt x="2" y="692"/>
                  </a:lnTo>
                  <a:lnTo>
                    <a:pt x="4" y="697"/>
                  </a:lnTo>
                  <a:lnTo>
                    <a:pt x="6" y="703"/>
                  </a:lnTo>
                  <a:lnTo>
                    <a:pt x="15" y="708"/>
                  </a:lnTo>
                  <a:lnTo>
                    <a:pt x="24" y="712"/>
                  </a:lnTo>
                  <a:lnTo>
                    <a:pt x="37" y="712"/>
                  </a:lnTo>
                  <a:lnTo>
                    <a:pt x="50" y="714"/>
                  </a:lnTo>
                  <a:lnTo>
                    <a:pt x="65" y="714"/>
                  </a:lnTo>
                  <a:lnTo>
                    <a:pt x="78" y="716"/>
                  </a:lnTo>
                  <a:lnTo>
                    <a:pt x="89" y="717"/>
                  </a:lnTo>
                  <a:lnTo>
                    <a:pt x="100" y="723"/>
                  </a:lnTo>
                  <a:lnTo>
                    <a:pt x="106" y="730"/>
                  </a:lnTo>
                  <a:lnTo>
                    <a:pt x="109" y="736"/>
                  </a:lnTo>
                  <a:lnTo>
                    <a:pt x="111" y="741"/>
                  </a:lnTo>
                  <a:lnTo>
                    <a:pt x="111" y="749"/>
                  </a:lnTo>
                  <a:lnTo>
                    <a:pt x="111" y="756"/>
                  </a:lnTo>
                  <a:lnTo>
                    <a:pt x="111" y="762"/>
                  </a:lnTo>
                  <a:lnTo>
                    <a:pt x="113" y="769"/>
                  </a:lnTo>
                  <a:lnTo>
                    <a:pt x="117" y="777"/>
                  </a:lnTo>
                  <a:lnTo>
                    <a:pt x="118" y="778"/>
                  </a:lnTo>
                  <a:lnTo>
                    <a:pt x="122" y="780"/>
                  </a:lnTo>
                  <a:lnTo>
                    <a:pt x="126" y="780"/>
                  </a:lnTo>
                  <a:lnTo>
                    <a:pt x="131" y="780"/>
                  </a:lnTo>
                  <a:lnTo>
                    <a:pt x="141" y="778"/>
                  </a:lnTo>
                  <a:lnTo>
                    <a:pt x="152" y="777"/>
                  </a:lnTo>
                  <a:lnTo>
                    <a:pt x="154" y="782"/>
                  </a:lnTo>
                  <a:lnTo>
                    <a:pt x="154" y="791"/>
                  </a:lnTo>
                  <a:lnTo>
                    <a:pt x="154" y="801"/>
                  </a:lnTo>
                  <a:lnTo>
                    <a:pt x="154" y="808"/>
                  </a:lnTo>
                  <a:lnTo>
                    <a:pt x="146" y="806"/>
                  </a:lnTo>
                  <a:lnTo>
                    <a:pt x="135" y="804"/>
                  </a:lnTo>
                  <a:lnTo>
                    <a:pt x="131" y="808"/>
                  </a:lnTo>
                  <a:lnTo>
                    <a:pt x="126" y="812"/>
                  </a:lnTo>
                  <a:lnTo>
                    <a:pt x="118" y="819"/>
                  </a:lnTo>
                  <a:lnTo>
                    <a:pt x="113" y="828"/>
                  </a:lnTo>
                  <a:lnTo>
                    <a:pt x="109" y="841"/>
                  </a:lnTo>
                  <a:lnTo>
                    <a:pt x="107" y="852"/>
                  </a:lnTo>
                  <a:lnTo>
                    <a:pt x="107" y="863"/>
                  </a:lnTo>
                  <a:lnTo>
                    <a:pt x="109" y="874"/>
                  </a:lnTo>
                  <a:lnTo>
                    <a:pt x="118" y="884"/>
                  </a:lnTo>
                  <a:lnTo>
                    <a:pt x="128" y="891"/>
                  </a:lnTo>
                  <a:lnTo>
                    <a:pt x="137" y="895"/>
                  </a:lnTo>
                  <a:lnTo>
                    <a:pt x="144" y="897"/>
                  </a:lnTo>
                  <a:lnTo>
                    <a:pt x="150" y="898"/>
                  </a:lnTo>
                  <a:lnTo>
                    <a:pt x="155" y="902"/>
                  </a:lnTo>
                  <a:lnTo>
                    <a:pt x="157" y="904"/>
                  </a:lnTo>
                  <a:lnTo>
                    <a:pt x="159" y="910"/>
                  </a:lnTo>
                  <a:lnTo>
                    <a:pt x="150" y="923"/>
                  </a:lnTo>
                  <a:lnTo>
                    <a:pt x="139" y="937"/>
                  </a:lnTo>
                  <a:lnTo>
                    <a:pt x="124" y="948"/>
                  </a:lnTo>
                  <a:lnTo>
                    <a:pt x="111" y="958"/>
                  </a:lnTo>
                  <a:lnTo>
                    <a:pt x="115" y="967"/>
                  </a:lnTo>
                  <a:lnTo>
                    <a:pt x="118" y="978"/>
                  </a:lnTo>
                  <a:lnTo>
                    <a:pt x="113" y="985"/>
                  </a:lnTo>
                  <a:lnTo>
                    <a:pt x="109" y="995"/>
                  </a:lnTo>
                  <a:lnTo>
                    <a:pt x="106" y="1004"/>
                  </a:lnTo>
                  <a:lnTo>
                    <a:pt x="106" y="1011"/>
                  </a:lnTo>
                  <a:lnTo>
                    <a:pt x="111" y="1017"/>
                  </a:lnTo>
                  <a:lnTo>
                    <a:pt x="120" y="1022"/>
                  </a:lnTo>
                  <a:lnTo>
                    <a:pt x="126" y="1026"/>
                  </a:lnTo>
                  <a:lnTo>
                    <a:pt x="130" y="1028"/>
                  </a:lnTo>
                  <a:lnTo>
                    <a:pt x="131" y="1033"/>
                  </a:lnTo>
                  <a:lnTo>
                    <a:pt x="133" y="1037"/>
                  </a:lnTo>
                  <a:lnTo>
                    <a:pt x="137" y="1043"/>
                  </a:lnTo>
                  <a:lnTo>
                    <a:pt x="142" y="1050"/>
                  </a:lnTo>
                  <a:lnTo>
                    <a:pt x="146" y="1056"/>
                  </a:lnTo>
                  <a:lnTo>
                    <a:pt x="146" y="1063"/>
                  </a:lnTo>
                  <a:lnTo>
                    <a:pt x="141" y="1072"/>
                  </a:lnTo>
                  <a:lnTo>
                    <a:pt x="133" y="1076"/>
                  </a:lnTo>
                  <a:lnTo>
                    <a:pt x="128" y="1078"/>
                  </a:lnTo>
                  <a:lnTo>
                    <a:pt x="120" y="1083"/>
                  </a:lnTo>
                  <a:lnTo>
                    <a:pt x="109" y="1093"/>
                  </a:lnTo>
                  <a:lnTo>
                    <a:pt x="100" y="1104"/>
                  </a:lnTo>
                  <a:lnTo>
                    <a:pt x="107" y="1122"/>
                  </a:lnTo>
                  <a:lnTo>
                    <a:pt x="117" y="1133"/>
                  </a:lnTo>
                  <a:lnTo>
                    <a:pt x="120" y="1137"/>
                  </a:lnTo>
                  <a:lnTo>
                    <a:pt x="124" y="1141"/>
                  </a:lnTo>
                  <a:lnTo>
                    <a:pt x="128" y="1142"/>
                  </a:lnTo>
                  <a:lnTo>
                    <a:pt x="133" y="1142"/>
                  </a:lnTo>
                  <a:lnTo>
                    <a:pt x="152" y="1129"/>
                  </a:lnTo>
                  <a:lnTo>
                    <a:pt x="161" y="1120"/>
                  </a:lnTo>
                  <a:lnTo>
                    <a:pt x="166" y="1124"/>
                  </a:lnTo>
                  <a:lnTo>
                    <a:pt x="174" y="1133"/>
                  </a:lnTo>
                  <a:lnTo>
                    <a:pt x="179" y="1135"/>
                  </a:lnTo>
                  <a:lnTo>
                    <a:pt x="187" y="1135"/>
                  </a:lnTo>
                  <a:lnTo>
                    <a:pt x="189" y="1135"/>
                  </a:lnTo>
                  <a:lnTo>
                    <a:pt x="192" y="1137"/>
                  </a:lnTo>
                  <a:lnTo>
                    <a:pt x="196" y="1139"/>
                  </a:lnTo>
                  <a:lnTo>
                    <a:pt x="198" y="1142"/>
                  </a:lnTo>
                  <a:lnTo>
                    <a:pt x="202" y="1150"/>
                  </a:lnTo>
                  <a:lnTo>
                    <a:pt x="203" y="1157"/>
                  </a:lnTo>
                  <a:lnTo>
                    <a:pt x="205" y="1168"/>
                  </a:lnTo>
                  <a:lnTo>
                    <a:pt x="207" y="1183"/>
                  </a:lnTo>
                  <a:lnTo>
                    <a:pt x="213" y="1203"/>
                  </a:lnTo>
                  <a:lnTo>
                    <a:pt x="218" y="1218"/>
                  </a:lnTo>
                  <a:lnTo>
                    <a:pt x="216" y="1231"/>
                  </a:lnTo>
                  <a:lnTo>
                    <a:pt x="209" y="1250"/>
                  </a:lnTo>
                  <a:lnTo>
                    <a:pt x="216" y="1274"/>
                  </a:lnTo>
                  <a:lnTo>
                    <a:pt x="224" y="1294"/>
                  </a:lnTo>
                  <a:lnTo>
                    <a:pt x="222" y="1298"/>
                  </a:lnTo>
                  <a:lnTo>
                    <a:pt x="218" y="1301"/>
                  </a:lnTo>
                  <a:lnTo>
                    <a:pt x="213" y="1303"/>
                  </a:lnTo>
                  <a:lnTo>
                    <a:pt x="205" y="1305"/>
                  </a:lnTo>
                  <a:lnTo>
                    <a:pt x="200" y="1307"/>
                  </a:lnTo>
                  <a:lnTo>
                    <a:pt x="196" y="1311"/>
                  </a:lnTo>
                  <a:lnTo>
                    <a:pt x="192" y="1318"/>
                  </a:lnTo>
                  <a:lnTo>
                    <a:pt x="192" y="1329"/>
                  </a:lnTo>
                  <a:lnTo>
                    <a:pt x="189" y="1329"/>
                  </a:lnTo>
                  <a:lnTo>
                    <a:pt x="183" y="1329"/>
                  </a:lnTo>
                  <a:lnTo>
                    <a:pt x="185" y="1336"/>
                  </a:lnTo>
                  <a:lnTo>
                    <a:pt x="187" y="1342"/>
                  </a:lnTo>
                  <a:lnTo>
                    <a:pt x="179" y="1342"/>
                  </a:lnTo>
                  <a:lnTo>
                    <a:pt x="172" y="1344"/>
                  </a:lnTo>
                  <a:lnTo>
                    <a:pt x="166" y="1346"/>
                  </a:lnTo>
                  <a:lnTo>
                    <a:pt x="161" y="1351"/>
                  </a:lnTo>
                  <a:lnTo>
                    <a:pt x="154" y="1362"/>
                  </a:lnTo>
                  <a:lnTo>
                    <a:pt x="146" y="1373"/>
                  </a:lnTo>
                  <a:lnTo>
                    <a:pt x="152" y="1388"/>
                  </a:lnTo>
                  <a:lnTo>
                    <a:pt x="157" y="1403"/>
                  </a:lnTo>
                  <a:lnTo>
                    <a:pt x="172" y="1399"/>
                  </a:lnTo>
                  <a:lnTo>
                    <a:pt x="192" y="1396"/>
                  </a:lnTo>
                  <a:lnTo>
                    <a:pt x="202" y="1403"/>
                  </a:lnTo>
                  <a:lnTo>
                    <a:pt x="209" y="1410"/>
                  </a:lnTo>
                  <a:lnTo>
                    <a:pt x="215" y="1414"/>
                  </a:lnTo>
                  <a:lnTo>
                    <a:pt x="218" y="1416"/>
                  </a:lnTo>
                  <a:lnTo>
                    <a:pt x="226" y="1418"/>
                  </a:lnTo>
                  <a:lnTo>
                    <a:pt x="233" y="1418"/>
                  </a:lnTo>
                  <a:lnTo>
                    <a:pt x="246" y="1414"/>
                  </a:lnTo>
                  <a:lnTo>
                    <a:pt x="257" y="1407"/>
                  </a:lnTo>
                  <a:lnTo>
                    <a:pt x="266" y="1401"/>
                  </a:lnTo>
                  <a:lnTo>
                    <a:pt x="277" y="1396"/>
                  </a:lnTo>
                  <a:lnTo>
                    <a:pt x="296" y="1383"/>
                  </a:lnTo>
                  <a:lnTo>
                    <a:pt x="314" y="1368"/>
                  </a:lnTo>
                  <a:lnTo>
                    <a:pt x="333" y="1353"/>
                  </a:lnTo>
                  <a:lnTo>
                    <a:pt x="349" y="1336"/>
                  </a:lnTo>
                  <a:lnTo>
                    <a:pt x="351" y="1314"/>
                  </a:lnTo>
                  <a:lnTo>
                    <a:pt x="353" y="1294"/>
                  </a:lnTo>
                  <a:lnTo>
                    <a:pt x="359" y="1290"/>
                  </a:lnTo>
                  <a:lnTo>
                    <a:pt x="362" y="1288"/>
                  </a:lnTo>
                  <a:lnTo>
                    <a:pt x="366" y="1288"/>
                  </a:lnTo>
                  <a:lnTo>
                    <a:pt x="370" y="1290"/>
                  </a:lnTo>
                  <a:lnTo>
                    <a:pt x="373" y="1292"/>
                  </a:lnTo>
                  <a:lnTo>
                    <a:pt x="379" y="1294"/>
                  </a:lnTo>
                  <a:lnTo>
                    <a:pt x="386" y="1294"/>
                  </a:lnTo>
                  <a:lnTo>
                    <a:pt x="394" y="1294"/>
                  </a:lnTo>
                  <a:lnTo>
                    <a:pt x="408" y="1294"/>
                  </a:lnTo>
                  <a:lnTo>
                    <a:pt x="423" y="1296"/>
                  </a:lnTo>
                  <a:lnTo>
                    <a:pt x="438" y="1296"/>
                  </a:lnTo>
                  <a:lnTo>
                    <a:pt x="445" y="1294"/>
                  </a:lnTo>
                  <a:lnTo>
                    <a:pt x="445" y="1290"/>
                  </a:lnTo>
                  <a:lnTo>
                    <a:pt x="444" y="1285"/>
                  </a:lnTo>
                  <a:lnTo>
                    <a:pt x="431" y="1266"/>
                  </a:lnTo>
                  <a:lnTo>
                    <a:pt x="416" y="1246"/>
                  </a:lnTo>
                  <a:lnTo>
                    <a:pt x="410" y="1237"/>
                  </a:lnTo>
                  <a:lnTo>
                    <a:pt x="407" y="1227"/>
                  </a:lnTo>
                  <a:lnTo>
                    <a:pt x="405" y="1220"/>
                  </a:lnTo>
                  <a:lnTo>
                    <a:pt x="407" y="1213"/>
                  </a:lnTo>
                  <a:lnTo>
                    <a:pt x="429" y="1203"/>
                  </a:lnTo>
                  <a:lnTo>
                    <a:pt x="449" y="1198"/>
                  </a:lnTo>
                  <a:lnTo>
                    <a:pt x="453" y="1192"/>
                  </a:lnTo>
                  <a:lnTo>
                    <a:pt x="455" y="1183"/>
                  </a:lnTo>
                  <a:lnTo>
                    <a:pt x="455" y="1174"/>
                  </a:lnTo>
                  <a:lnTo>
                    <a:pt x="457" y="1165"/>
                  </a:lnTo>
                  <a:lnTo>
                    <a:pt x="457" y="1157"/>
                  </a:lnTo>
                  <a:lnTo>
                    <a:pt x="458" y="1148"/>
                  </a:lnTo>
                  <a:lnTo>
                    <a:pt x="460" y="1146"/>
                  </a:lnTo>
                  <a:lnTo>
                    <a:pt x="464" y="1142"/>
                  </a:lnTo>
                  <a:lnTo>
                    <a:pt x="466" y="1141"/>
                  </a:lnTo>
                  <a:lnTo>
                    <a:pt x="471" y="1141"/>
                  </a:lnTo>
                  <a:lnTo>
                    <a:pt x="469" y="1124"/>
                  </a:lnTo>
                  <a:lnTo>
                    <a:pt x="473" y="1111"/>
                  </a:lnTo>
                  <a:lnTo>
                    <a:pt x="475" y="1105"/>
                  </a:lnTo>
                  <a:lnTo>
                    <a:pt x="479" y="1098"/>
                  </a:lnTo>
                  <a:lnTo>
                    <a:pt x="486" y="1091"/>
                  </a:lnTo>
                  <a:lnTo>
                    <a:pt x="495" y="1081"/>
                  </a:lnTo>
                  <a:lnTo>
                    <a:pt x="508" y="1070"/>
                  </a:lnTo>
                  <a:lnTo>
                    <a:pt x="516" y="1061"/>
                  </a:lnTo>
                  <a:lnTo>
                    <a:pt x="517" y="1048"/>
                  </a:lnTo>
                  <a:lnTo>
                    <a:pt x="517" y="1030"/>
                  </a:lnTo>
                  <a:lnTo>
                    <a:pt x="510" y="1022"/>
                  </a:lnTo>
                  <a:lnTo>
                    <a:pt x="503" y="1019"/>
                  </a:lnTo>
                  <a:lnTo>
                    <a:pt x="506" y="1015"/>
                  </a:lnTo>
                  <a:lnTo>
                    <a:pt x="508" y="1011"/>
                  </a:lnTo>
                  <a:lnTo>
                    <a:pt x="499" y="1008"/>
                  </a:lnTo>
                  <a:lnTo>
                    <a:pt x="492" y="1002"/>
                  </a:lnTo>
                  <a:lnTo>
                    <a:pt x="497" y="995"/>
                  </a:lnTo>
                  <a:lnTo>
                    <a:pt x="506" y="982"/>
                  </a:lnTo>
                  <a:lnTo>
                    <a:pt x="516" y="963"/>
                  </a:lnTo>
                  <a:lnTo>
                    <a:pt x="525" y="941"/>
                  </a:lnTo>
                  <a:lnTo>
                    <a:pt x="543" y="939"/>
                  </a:lnTo>
                  <a:lnTo>
                    <a:pt x="558" y="941"/>
                  </a:lnTo>
                  <a:lnTo>
                    <a:pt x="560" y="943"/>
                  </a:lnTo>
                  <a:lnTo>
                    <a:pt x="562" y="948"/>
                  </a:lnTo>
                  <a:lnTo>
                    <a:pt x="567" y="952"/>
                  </a:lnTo>
                  <a:lnTo>
                    <a:pt x="575" y="954"/>
                  </a:lnTo>
                  <a:lnTo>
                    <a:pt x="584" y="952"/>
                  </a:lnTo>
                  <a:lnTo>
                    <a:pt x="590" y="948"/>
                  </a:lnTo>
                  <a:lnTo>
                    <a:pt x="593" y="943"/>
                  </a:lnTo>
                  <a:lnTo>
                    <a:pt x="597" y="935"/>
                  </a:lnTo>
                  <a:lnTo>
                    <a:pt x="599" y="930"/>
                  </a:lnTo>
                  <a:lnTo>
                    <a:pt x="602" y="924"/>
                  </a:lnTo>
                  <a:lnTo>
                    <a:pt x="606" y="921"/>
                  </a:lnTo>
                  <a:lnTo>
                    <a:pt x="612" y="919"/>
                  </a:lnTo>
                  <a:lnTo>
                    <a:pt x="615" y="919"/>
                  </a:lnTo>
                  <a:lnTo>
                    <a:pt x="617" y="919"/>
                  </a:lnTo>
                  <a:lnTo>
                    <a:pt x="621" y="921"/>
                  </a:lnTo>
                  <a:lnTo>
                    <a:pt x="623" y="924"/>
                  </a:lnTo>
                  <a:lnTo>
                    <a:pt x="628" y="934"/>
                  </a:lnTo>
                  <a:lnTo>
                    <a:pt x="634" y="943"/>
                  </a:lnTo>
                  <a:lnTo>
                    <a:pt x="639" y="954"/>
                  </a:lnTo>
                  <a:lnTo>
                    <a:pt x="645" y="963"/>
                  </a:lnTo>
                  <a:lnTo>
                    <a:pt x="649" y="967"/>
                  </a:lnTo>
                  <a:lnTo>
                    <a:pt x="652" y="969"/>
                  </a:lnTo>
                  <a:lnTo>
                    <a:pt x="658" y="971"/>
                  </a:lnTo>
                  <a:lnTo>
                    <a:pt x="662" y="971"/>
                  </a:lnTo>
                  <a:lnTo>
                    <a:pt x="663" y="969"/>
                  </a:lnTo>
                  <a:lnTo>
                    <a:pt x="665" y="965"/>
                  </a:lnTo>
                  <a:lnTo>
                    <a:pt x="663" y="961"/>
                  </a:lnTo>
                  <a:lnTo>
                    <a:pt x="663" y="956"/>
                  </a:lnTo>
                  <a:lnTo>
                    <a:pt x="662" y="945"/>
                  </a:lnTo>
                  <a:lnTo>
                    <a:pt x="658" y="932"/>
                  </a:lnTo>
                  <a:lnTo>
                    <a:pt x="658" y="926"/>
                  </a:lnTo>
                  <a:lnTo>
                    <a:pt x="658" y="921"/>
                  </a:lnTo>
                  <a:lnTo>
                    <a:pt x="658" y="915"/>
                  </a:lnTo>
                  <a:lnTo>
                    <a:pt x="660" y="911"/>
                  </a:lnTo>
                  <a:lnTo>
                    <a:pt x="663" y="908"/>
                  </a:lnTo>
                  <a:lnTo>
                    <a:pt x="669" y="906"/>
                  </a:lnTo>
                  <a:lnTo>
                    <a:pt x="674" y="906"/>
                  </a:lnTo>
                  <a:lnTo>
                    <a:pt x="684" y="908"/>
                  </a:lnTo>
                  <a:lnTo>
                    <a:pt x="684" y="897"/>
                  </a:lnTo>
                  <a:lnTo>
                    <a:pt x="687" y="882"/>
                  </a:lnTo>
                  <a:lnTo>
                    <a:pt x="704" y="874"/>
                  </a:lnTo>
                  <a:lnTo>
                    <a:pt x="723" y="867"/>
                  </a:lnTo>
                  <a:lnTo>
                    <a:pt x="726" y="847"/>
                  </a:lnTo>
                  <a:lnTo>
                    <a:pt x="732" y="828"/>
                  </a:lnTo>
                  <a:lnTo>
                    <a:pt x="726" y="821"/>
                  </a:lnTo>
                  <a:lnTo>
                    <a:pt x="721" y="813"/>
                  </a:lnTo>
                  <a:lnTo>
                    <a:pt x="723" y="808"/>
                  </a:lnTo>
                  <a:lnTo>
                    <a:pt x="726" y="801"/>
                  </a:lnTo>
                  <a:lnTo>
                    <a:pt x="728" y="795"/>
                  </a:lnTo>
                  <a:lnTo>
                    <a:pt x="726" y="791"/>
                  </a:lnTo>
                  <a:lnTo>
                    <a:pt x="724" y="784"/>
                  </a:lnTo>
                  <a:lnTo>
                    <a:pt x="717" y="778"/>
                  </a:lnTo>
                  <a:lnTo>
                    <a:pt x="708" y="780"/>
                  </a:lnTo>
                  <a:lnTo>
                    <a:pt x="699" y="782"/>
                  </a:lnTo>
                  <a:lnTo>
                    <a:pt x="687" y="777"/>
                  </a:lnTo>
                  <a:lnTo>
                    <a:pt x="674" y="773"/>
                  </a:lnTo>
                  <a:lnTo>
                    <a:pt x="662" y="773"/>
                  </a:lnTo>
                  <a:lnTo>
                    <a:pt x="649" y="771"/>
                  </a:lnTo>
                  <a:lnTo>
                    <a:pt x="632" y="764"/>
                  </a:lnTo>
                  <a:lnTo>
                    <a:pt x="614" y="758"/>
                  </a:lnTo>
                  <a:lnTo>
                    <a:pt x="606" y="760"/>
                  </a:lnTo>
                  <a:lnTo>
                    <a:pt x="601" y="762"/>
                  </a:lnTo>
                  <a:lnTo>
                    <a:pt x="597" y="765"/>
                  </a:lnTo>
                  <a:lnTo>
                    <a:pt x="593" y="769"/>
                  </a:lnTo>
                  <a:lnTo>
                    <a:pt x="588" y="775"/>
                  </a:lnTo>
                  <a:lnTo>
                    <a:pt x="582" y="778"/>
                  </a:lnTo>
                  <a:lnTo>
                    <a:pt x="569" y="778"/>
                  </a:lnTo>
                  <a:lnTo>
                    <a:pt x="549" y="777"/>
                  </a:lnTo>
                  <a:lnTo>
                    <a:pt x="527" y="775"/>
                  </a:lnTo>
                  <a:lnTo>
                    <a:pt x="506" y="775"/>
                  </a:lnTo>
                  <a:lnTo>
                    <a:pt x="503" y="778"/>
                  </a:lnTo>
                  <a:lnTo>
                    <a:pt x="503" y="780"/>
                  </a:lnTo>
                  <a:lnTo>
                    <a:pt x="501" y="784"/>
                  </a:lnTo>
                  <a:lnTo>
                    <a:pt x="503" y="786"/>
                  </a:lnTo>
                  <a:lnTo>
                    <a:pt x="505" y="789"/>
                  </a:lnTo>
                  <a:lnTo>
                    <a:pt x="503" y="793"/>
                  </a:lnTo>
                  <a:lnTo>
                    <a:pt x="493" y="795"/>
                  </a:lnTo>
                  <a:lnTo>
                    <a:pt x="486" y="797"/>
                  </a:lnTo>
                  <a:lnTo>
                    <a:pt x="481" y="795"/>
                  </a:lnTo>
                  <a:lnTo>
                    <a:pt x="477" y="793"/>
                  </a:lnTo>
                  <a:lnTo>
                    <a:pt x="473" y="788"/>
                  </a:lnTo>
                  <a:lnTo>
                    <a:pt x="466" y="786"/>
                  </a:lnTo>
                  <a:lnTo>
                    <a:pt x="457" y="789"/>
                  </a:lnTo>
                  <a:lnTo>
                    <a:pt x="445" y="793"/>
                  </a:lnTo>
                  <a:lnTo>
                    <a:pt x="438" y="789"/>
                  </a:lnTo>
                  <a:lnTo>
                    <a:pt x="431" y="784"/>
                  </a:lnTo>
                  <a:lnTo>
                    <a:pt x="423" y="780"/>
                  </a:lnTo>
                  <a:lnTo>
                    <a:pt x="420" y="771"/>
                  </a:lnTo>
                  <a:lnTo>
                    <a:pt x="416" y="762"/>
                  </a:lnTo>
                  <a:lnTo>
                    <a:pt x="414" y="749"/>
                  </a:lnTo>
                  <a:lnTo>
                    <a:pt x="412" y="738"/>
                  </a:lnTo>
                  <a:lnTo>
                    <a:pt x="410" y="727"/>
                  </a:lnTo>
                  <a:lnTo>
                    <a:pt x="418" y="717"/>
                  </a:lnTo>
                  <a:lnTo>
                    <a:pt x="425" y="710"/>
                  </a:lnTo>
                  <a:lnTo>
                    <a:pt x="429" y="706"/>
                  </a:lnTo>
                  <a:lnTo>
                    <a:pt x="431" y="701"/>
                  </a:lnTo>
                  <a:lnTo>
                    <a:pt x="431" y="692"/>
                  </a:lnTo>
                  <a:lnTo>
                    <a:pt x="429" y="682"/>
                  </a:lnTo>
                  <a:lnTo>
                    <a:pt x="423" y="673"/>
                  </a:lnTo>
                  <a:lnTo>
                    <a:pt x="418" y="666"/>
                  </a:lnTo>
                  <a:lnTo>
                    <a:pt x="410" y="662"/>
                  </a:lnTo>
                  <a:lnTo>
                    <a:pt x="401" y="660"/>
                  </a:lnTo>
                  <a:lnTo>
                    <a:pt x="386" y="660"/>
                  </a:lnTo>
                  <a:lnTo>
                    <a:pt x="373" y="662"/>
                  </a:lnTo>
                  <a:lnTo>
                    <a:pt x="366" y="660"/>
                  </a:lnTo>
                  <a:lnTo>
                    <a:pt x="362" y="656"/>
                  </a:lnTo>
                  <a:lnTo>
                    <a:pt x="360" y="651"/>
                  </a:lnTo>
                  <a:lnTo>
                    <a:pt x="360" y="645"/>
                  </a:lnTo>
                  <a:lnTo>
                    <a:pt x="360" y="642"/>
                  </a:lnTo>
                  <a:lnTo>
                    <a:pt x="359" y="638"/>
                  </a:lnTo>
                  <a:lnTo>
                    <a:pt x="357" y="636"/>
                  </a:lnTo>
                  <a:lnTo>
                    <a:pt x="353" y="634"/>
                  </a:lnTo>
                  <a:lnTo>
                    <a:pt x="349" y="634"/>
                  </a:lnTo>
                  <a:lnTo>
                    <a:pt x="348" y="634"/>
                  </a:lnTo>
                  <a:lnTo>
                    <a:pt x="346" y="638"/>
                  </a:lnTo>
                  <a:lnTo>
                    <a:pt x="344" y="640"/>
                  </a:lnTo>
                  <a:lnTo>
                    <a:pt x="340" y="653"/>
                  </a:lnTo>
                  <a:lnTo>
                    <a:pt x="333" y="668"/>
                  </a:lnTo>
                  <a:lnTo>
                    <a:pt x="325" y="673"/>
                  </a:lnTo>
                  <a:lnTo>
                    <a:pt x="318" y="680"/>
                  </a:lnTo>
                  <a:lnTo>
                    <a:pt x="309" y="686"/>
                  </a:lnTo>
                  <a:lnTo>
                    <a:pt x="296" y="690"/>
                  </a:lnTo>
                  <a:lnTo>
                    <a:pt x="292" y="690"/>
                  </a:lnTo>
                  <a:lnTo>
                    <a:pt x="287" y="686"/>
                  </a:lnTo>
                  <a:lnTo>
                    <a:pt x="283" y="682"/>
                  </a:lnTo>
                  <a:lnTo>
                    <a:pt x="279" y="679"/>
                  </a:lnTo>
                  <a:lnTo>
                    <a:pt x="272" y="668"/>
                  </a:lnTo>
                  <a:lnTo>
                    <a:pt x="266" y="653"/>
                  </a:lnTo>
                  <a:lnTo>
                    <a:pt x="263" y="634"/>
                  </a:lnTo>
                  <a:lnTo>
                    <a:pt x="263" y="618"/>
                  </a:lnTo>
                  <a:lnTo>
                    <a:pt x="263" y="599"/>
                  </a:lnTo>
                  <a:lnTo>
                    <a:pt x="266" y="581"/>
                  </a:lnTo>
                  <a:lnTo>
                    <a:pt x="255" y="553"/>
                  </a:lnTo>
                  <a:lnTo>
                    <a:pt x="248" y="536"/>
                  </a:lnTo>
                  <a:lnTo>
                    <a:pt x="253" y="527"/>
                  </a:lnTo>
                  <a:lnTo>
                    <a:pt x="263" y="522"/>
                  </a:lnTo>
                  <a:lnTo>
                    <a:pt x="272" y="518"/>
                  </a:lnTo>
                  <a:lnTo>
                    <a:pt x="283" y="514"/>
                  </a:lnTo>
                  <a:lnTo>
                    <a:pt x="307" y="514"/>
                  </a:lnTo>
                  <a:lnTo>
                    <a:pt x="329" y="512"/>
                  </a:lnTo>
                  <a:lnTo>
                    <a:pt x="331" y="507"/>
                  </a:lnTo>
                  <a:lnTo>
                    <a:pt x="333" y="503"/>
                  </a:lnTo>
                  <a:lnTo>
                    <a:pt x="333" y="498"/>
                  </a:lnTo>
                  <a:lnTo>
                    <a:pt x="333" y="494"/>
                  </a:lnTo>
                  <a:lnTo>
                    <a:pt x="331" y="485"/>
                  </a:lnTo>
                  <a:lnTo>
                    <a:pt x="329" y="475"/>
                  </a:lnTo>
                  <a:lnTo>
                    <a:pt x="333" y="451"/>
                  </a:lnTo>
                  <a:lnTo>
                    <a:pt x="338" y="427"/>
                  </a:lnTo>
                  <a:lnTo>
                    <a:pt x="340" y="414"/>
                  </a:lnTo>
                  <a:lnTo>
                    <a:pt x="340" y="405"/>
                  </a:lnTo>
                  <a:lnTo>
                    <a:pt x="338" y="396"/>
                  </a:lnTo>
                  <a:lnTo>
                    <a:pt x="336" y="390"/>
                  </a:lnTo>
                  <a:lnTo>
                    <a:pt x="329" y="383"/>
                  </a:lnTo>
                  <a:lnTo>
                    <a:pt x="324" y="379"/>
                  </a:lnTo>
                  <a:lnTo>
                    <a:pt x="314" y="376"/>
                  </a:lnTo>
                  <a:lnTo>
                    <a:pt x="307" y="372"/>
                  </a:lnTo>
                  <a:lnTo>
                    <a:pt x="298" y="368"/>
                  </a:lnTo>
                  <a:lnTo>
                    <a:pt x="288" y="363"/>
                  </a:lnTo>
                  <a:lnTo>
                    <a:pt x="279" y="355"/>
                  </a:lnTo>
                  <a:lnTo>
                    <a:pt x="272" y="346"/>
                  </a:lnTo>
                  <a:lnTo>
                    <a:pt x="266" y="344"/>
                  </a:lnTo>
                  <a:lnTo>
                    <a:pt x="259" y="342"/>
                  </a:lnTo>
                  <a:lnTo>
                    <a:pt x="255" y="342"/>
                  </a:lnTo>
                  <a:lnTo>
                    <a:pt x="251" y="339"/>
                  </a:lnTo>
                  <a:lnTo>
                    <a:pt x="248" y="335"/>
                  </a:lnTo>
                  <a:lnTo>
                    <a:pt x="244" y="329"/>
                  </a:lnTo>
                  <a:lnTo>
                    <a:pt x="242" y="324"/>
                  </a:lnTo>
                  <a:lnTo>
                    <a:pt x="244" y="320"/>
                  </a:lnTo>
                  <a:lnTo>
                    <a:pt x="246" y="316"/>
                  </a:lnTo>
                  <a:lnTo>
                    <a:pt x="248" y="311"/>
                  </a:lnTo>
                  <a:lnTo>
                    <a:pt x="255" y="303"/>
                  </a:lnTo>
                  <a:lnTo>
                    <a:pt x="257" y="296"/>
                  </a:lnTo>
                  <a:lnTo>
                    <a:pt x="250" y="281"/>
                  </a:lnTo>
                  <a:lnTo>
                    <a:pt x="240" y="268"/>
                  </a:lnTo>
                  <a:lnTo>
                    <a:pt x="242" y="257"/>
                  </a:lnTo>
                  <a:lnTo>
                    <a:pt x="248" y="248"/>
                  </a:lnTo>
                  <a:lnTo>
                    <a:pt x="251" y="233"/>
                  </a:lnTo>
                  <a:lnTo>
                    <a:pt x="253" y="220"/>
                  </a:lnTo>
                  <a:lnTo>
                    <a:pt x="257" y="207"/>
                  </a:lnTo>
                  <a:lnTo>
                    <a:pt x="263" y="198"/>
                  </a:lnTo>
                  <a:lnTo>
                    <a:pt x="274" y="187"/>
                  </a:lnTo>
                  <a:lnTo>
                    <a:pt x="285" y="180"/>
                  </a:lnTo>
                  <a:lnTo>
                    <a:pt x="298" y="174"/>
                  </a:lnTo>
                  <a:lnTo>
                    <a:pt x="311" y="169"/>
                  </a:lnTo>
                  <a:lnTo>
                    <a:pt x="322" y="161"/>
                  </a:lnTo>
                  <a:lnTo>
                    <a:pt x="333" y="148"/>
                  </a:lnTo>
                  <a:lnTo>
                    <a:pt x="338" y="141"/>
                  </a:lnTo>
                  <a:lnTo>
                    <a:pt x="344" y="132"/>
                  </a:lnTo>
                  <a:lnTo>
                    <a:pt x="349" y="122"/>
                  </a:lnTo>
                  <a:lnTo>
                    <a:pt x="355" y="109"/>
                  </a:lnTo>
                  <a:lnTo>
                    <a:pt x="344" y="115"/>
                  </a:lnTo>
                  <a:lnTo>
                    <a:pt x="333" y="119"/>
                  </a:lnTo>
                  <a:lnTo>
                    <a:pt x="309" y="115"/>
                  </a:lnTo>
                  <a:lnTo>
                    <a:pt x="287" y="111"/>
                  </a:lnTo>
                  <a:lnTo>
                    <a:pt x="264" y="115"/>
                  </a:lnTo>
                  <a:lnTo>
                    <a:pt x="246" y="119"/>
                  </a:lnTo>
                  <a:lnTo>
                    <a:pt x="240" y="117"/>
                  </a:lnTo>
                  <a:lnTo>
                    <a:pt x="237" y="115"/>
                  </a:lnTo>
                  <a:lnTo>
                    <a:pt x="233" y="109"/>
                  </a:lnTo>
                  <a:lnTo>
                    <a:pt x="231" y="104"/>
                  </a:lnTo>
                  <a:lnTo>
                    <a:pt x="226" y="93"/>
                  </a:lnTo>
                  <a:lnTo>
                    <a:pt x="224" y="78"/>
                  </a:lnTo>
                  <a:lnTo>
                    <a:pt x="220" y="65"/>
                  </a:lnTo>
                  <a:lnTo>
                    <a:pt x="216" y="52"/>
                  </a:lnTo>
                  <a:lnTo>
                    <a:pt x="215" y="47"/>
                  </a:lnTo>
                  <a:lnTo>
                    <a:pt x="211" y="43"/>
                  </a:lnTo>
                  <a:lnTo>
                    <a:pt x="209" y="41"/>
                  </a:lnTo>
                  <a:lnTo>
                    <a:pt x="205" y="39"/>
                  </a:lnTo>
                  <a:lnTo>
                    <a:pt x="198" y="41"/>
                  </a:lnTo>
                  <a:lnTo>
                    <a:pt x="191" y="45"/>
                  </a:lnTo>
                  <a:lnTo>
                    <a:pt x="183" y="50"/>
                  </a:lnTo>
                  <a:lnTo>
                    <a:pt x="179" y="58"/>
                  </a:lnTo>
                  <a:lnTo>
                    <a:pt x="172" y="73"/>
                  </a:lnTo>
                  <a:lnTo>
                    <a:pt x="161" y="89"/>
                  </a:lnTo>
                  <a:lnTo>
                    <a:pt x="152" y="104"/>
                  </a:lnTo>
                  <a:lnTo>
                    <a:pt x="146" y="111"/>
                  </a:lnTo>
                  <a:lnTo>
                    <a:pt x="141" y="108"/>
                  </a:lnTo>
                  <a:lnTo>
                    <a:pt x="137" y="98"/>
                  </a:lnTo>
                  <a:lnTo>
                    <a:pt x="135" y="87"/>
                  </a:lnTo>
                  <a:lnTo>
                    <a:pt x="131" y="76"/>
                  </a:lnTo>
                  <a:lnTo>
                    <a:pt x="120" y="60"/>
                  </a:lnTo>
                  <a:lnTo>
                    <a:pt x="107" y="43"/>
                  </a:lnTo>
                  <a:lnTo>
                    <a:pt x="113" y="28"/>
                  </a:lnTo>
                  <a:lnTo>
                    <a:pt x="117" y="19"/>
                  </a:lnTo>
                  <a:lnTo>
                    <a:pt x="109" y="1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5706755" y="5237105"/>
              <a:ext cx="411662" cy="718537"/>
            </a:xfrm>
            <a:custGeom>
              <a:avLst/>
              <a:gdLst>
                <a:gd name="T0" fmla="*/ 268541 w 238"/>
                <a:gd name="T1" fmla="*/ 220663 h 384"/>
                <a:gd name="T2" fmla="*/ 265606 w 238"/>
                <a:gd name="T3" fmla="*/ 241300 h 384"/>
                <a:gd name="T4" fmla="*/ 278813 w 238"/>
                <a:gd name="T5" fmla="*/ 276225 h 384"/>
                <a:gd name="T6" fmla="*/ 252399 w 238"/>
                <a:gd name="T7" fmla="*/ 314325 h 384"/>
                <a:gd name="T8" fmla="*/ 256801 w 238"/>
                <a:gd name="T9" fmla="*/ 339725 h 384"/>
                <a:gd name="T10" fmla="*/ 265606 w 238"/>
                <a:gd name="T11" fmla="*/ 339725 h 384"/>
                <a:gd name="T12" fmla="*/ 297890 w 238"/>
                <a:gd name="T13" fmla="*/ 346075 h 384"/>
                <a:gd name="T14" fmla="*/ 275878 w 238"/>
                <a:gd name="T15" fmla="*/ 390525 h 384"/>
                <a:gd name="T16" fmla="*/ 240660 w 238"/>
                <a:gd name="T17" fmla="*/ 422275 h 384"/>
                <a:gd name="T18" fmla="*/ 246529 w 238"/>
                <a:gd name="T19" fmla="*/ 484188 h 384"/>
                <a:gd name="T20" fmla="*/ 259736 w 238"/>
                <a:gd name="T21" fmla="*/ 536575 h 384"/>
                <a:gd name="T22" fmla="*/ 236257 w 238"/>
                <a:gd name="T23" fmla="*/ 581025 h 384"/>
                <a:gd name="T24" fmla="*/ 202506 w 238"/>
                <a:gd name="T25" fmla="*/ 604838 h 384"/>
                <a:gd name="T26" fmla="*/ 189299 w 238"/>
                <a:gd name="T27" fmla="*/ 601663 h 384"/>
                <a:gd name="T28" fmla="*/ 195169 w 238"/>
                <a:gd name="T29" fmla="*/ 577850 h 384"/>
                <a:gd name="T30" fmla="*/ 179027 w 238"/>
                <a:gd name="T31" fmla="*/ 569913 h 384"/>
                <a:gd name="T32" fmla="*/ 151146 w 238"/>
                <a:gd name="T33" fmla="*/ 554038 h 384"/>
                <a:gd name="T34" fmla="*/ 143809 w 238"/>
                <a:gd name="T35" fmla="*/ 569913 h 384"/>
                <a:gd name="T36" fmla="*/ 127667 w 238"/>
                <a:gd name="T37" fmla="*/ 566738 h 384"/>
                <a:gd name="T38" fmla="*/ 112993 w 238"/>
                <a:gd name="T39" fmla="*/ 546100 h 384"/>
                <a:gd name="T40" fmla="*/ 111525 w 238"/>
                <a:gd name="T41" fmla="*/ 531813 h 384"/>
                <a:gd name="T42" fmla="*/ 102721 w 238"/>
                <a:gd name="T43" fmla="*/ 490538 h 384"/>
                <a:gd name="T44" fmla="*/ 92449 w 238"/>
                <a:gd name="T45" fmla="*/ 457200 h 384"/>
                <a:gd name="T46" fmla="*/ 105655 w 238"/>
                <a:gd name="T47" fmla="*/ 428625 h 384"/>
                <a:gd name="T48" fmla="*/ 89514 w 238"/>
                <a:gd name="T49" fmla="*/ 381000 h 384"/>
                <a:gd name="T50" fmla="*/ 60165 w 238"/>
                <a:gd name="T51" fmla="*/ 334962 h 384"/>
                <a:gd name="T52" fmla="*/ 22012 w 238"/>
                <a:gd name="T53" fmla="*/ 290513 h 384"/>
                <a:gd name="T54" fmla="*/ 2935 w 238"/>
                <a:gd name="T55" fmla="*/ 261938 h 384"/>
                <a:gd name="T56" fmla="*/ 7337 w 238"/>
                <a:gd name="T57" fmla="*/ 196850 h 384"/>
                <a:gd name="T58" fmla="*/ 19077 w 238"/>
                <a:gd name="T59" fmla="*/ 127000 h 384"/>
                <a:gd name="T60" fmla="*/ 10272 w 238"/>
                <a:gd name="T61" fmla="*/ 82550 h 384"/>
                <a:gd name="T62" fmla="*/ 13207 w 238"/>
                <a:gd name="T63" fmla="*/ 58738 h 384"/>
                <a:gd name="T64" fmla="*/ 60165 w 238"/>
                <a:gd name="T65" fmla="*/ 41275 h 384"/>
                <a:gd name="T66" fmla="*/ 102721 w 238"/>
                <a:gd name="T67" fmla="*/ 30163 h 384"/>
                <a:gd name="T68" fmla="*/ 146744 w 238"/>
                <a:gd name="T69" fmla="*/ 0 h 384"/>
                <a:gd name="T70" fmla="*/ 205441 w 238"/>
                <a:gd name="T71" fmla="*/ 9525 h 384"/>
                <a:gd name="T72" fmla="*/ 246529 w 238"/>
                <a:gd name="T73" fmla="*/ 30163 h 384"/>
                <a:gd name="T74" fmla="*/ 297890 w 238"/>
                <a:gd name="T75" fmla="*/ 20637 h 384"/>
                <a:gd name="T76" fmla="*/ 290553 w 238"/>
                <a:gd name="T77" fmla="*/ 55563 h 384"/>
                <a:gd name="T78" fmla="*/ 319901 w 238"/>
                <a:gd name="T79" fmla="*/ 79375 h 384"/>
                <a:gd name="T80" fmla="*/ 330173 w 238"/>
                <a:gd name="T81" fmla="*/ 96837 h 384"/>
                <a:gd name="T82" fmla="*/ 349250 w 238"/>
                <a:gd name="T83" fmla="*/ 127000 h 384"/>
                <a:gd name="T84" fmla="*/ 330173 w 238"/>
                <a:gd name="T85" fmla="*/ 158750 h 384"/>
                <a:gd name="T86" fmla="*/ 294955 w 238"/>
                <a:gd name="T87" fmla="*/ 185737 h 384"/>
                <a:gd name="T88" fmla="*/ 281748 w 238"/>
                <a:gd name="T89" fmla="*/ 203200 h 3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8"/>
                <a:gd name="T136" fmla="*/ 0 h 384"/>
                <a:gd name="T137" fmla="*/ 238 w 238"/>
                <a:gd name="T138" fmla="*/ 384 h 38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8" h="384">
                  <a:moveTo>
                    <a:pt x="192" y="128"/>
                  </a:moveTo>
                  <a:lnTo>
                    <a:pt x="186" y="133"/>
                  </a:lnTo>
                  <a:lnTo>
                    <a:pt x="183" y="139"/>
                  </a:lnTo>
                  <a:lnTo>
                    <a:pt x="181" y="142"/>
                  </a:lnTo>
                  <a:lnTo>
                    <a:pt x="181" y="148"/>
                  </a:lnTo>
                  <a:lnTo>
                    <a:pt x="181" y="152"/>
                  </a:lnTo>
                  <a:lnTo>
                    <a:pt x="183" y="157"/>
                  </a:lnTo>
                  <a:lnTo>
                    <a:pt x="188" y="166"/>
                  </a:lnTo>
                  <a:lnTo>
                    <a:pt x="190" y="174"/>
                  </a:lnTo>
                  <a:lnTo>
                    <a:pt x="183" y="183"/>
                  </a:lnTo>
                  <a:lnTo>
                    <a:pt x="174" y="194"/>
                  </a:lnTo>
                  <a:lnTo>
                    <a:pt x="172" y="198"/>
                  </a:lnTo>
                  <a:lnTo>
                    <a:pt x="170" y="203"/>
                  </a:lnTo>
                  <a:lnTo>
                    <a:pt x="172" y="209"/>
                  </a:lnTo>
                  <a:lnTo>
                    <a:pt x="175" y="214"/>
                  </a:lnTo>
                  <a:lnTo>
                    <a:pt x="177" y="216"/>
                  </a:lnTo>
                  <a:lnTo>
                    <a:pt x="179" y="216"/>
                  </a:lnTo>
                  <a:lnTo>
                    <a:pt x="181" y="214"/>
                  </a:lnTo>
                  <a:lnTo>
                    <a:pt x="183" y="211"/>
                  </a:lnTo>
                  <a:lnTo>
                    <a:pt x="188" y="214"/>
                  </a:lnTo>
                  <a:lnTo>
                    <a:pt x="203" y="218"/>
                  </a:lnTo>
                  <a:lnTo>
                    <a:pt x="199" y="224"/>
                  </a:lnTo>
                  <a:lnTo>
                    <a:pt x="192" y="233"/>
                  </a:lnTo>
                  <a:lnTo>
                    <a:pt x="188" y="246"/>
                  </a:lnTo>
                  <a:lnTo>
                    <a:pt x="188" y="253"/>
                  </a:lnTo>
                  <a:lnTo>
                    <a:pt x="177" y="259"/>
                  </a:lnTo>
                  <a:lnTo>
                    <a:pt x="164" y="266"/>
                  </a:lnTo>
                  <a:lnTo>
                    <a:pt x="168" y="279"/>
                  </a:lnTo>
                  <a:lnTo>
                    <a:pt x="175" y="292"/>
                  </a:lnTo>
                  <a:lnTo>
                    <a:pt x="168" y="305"/>
                  </a:lnTo>
                  <a:lnTo>
                    <a:pt x="161" y="318"/>
                  </a:lnTo>
                  <a:lnTo>
                    <a:pt x="170" y="327"/>
                  </a:lnTo>
                  <a:lnTo>
                    <a:pt x="177" y="338"/>
                  </a:lnTo>
                  <a:lnTo>
                    <a:pt x="172" y="349"/>
                  </a:lnTo>
                  <a:lnTo>
                    <a:pt x="168" y="359"/>
                  </a:lnTo>
                  <a:lnTo>
                    <a:pt x="161" y="366"/>
                  </a:lnTo>
                  <a:lnTo>
                    <a:pt x="155" y="372"/>
                  </a:lnTo>
                  <a:lnTo>
                    <a:pt x="148" y="377"/>
                  </a:lnTo>
                  <a:lnTo>
                    <a:pt x="138" y="381"/>
                  </a:lnTo>
                  <a:lnTo>
                    <a:pt x="131" y="383"/>
                  </a:lnTo>
                  <a:lnTo>
                    <a:pt x="122" y="384"/>
                  </a:lnTo>
                  <a:lnTo>
                    <a:pt x="129" y="379"/>
                  </a:lnTo>
                  <a:lnTo>
                    <a:pt x="133" y="373"/>
                  </a:lnTo>
                  <a:lnTo>
                    <a:pt x="133" y="370"/>
                  </a:lnTo>
                  <a:lnTo>
                    <a:pt x="133" y="364"/>
                  </a:lnTo>
                  <a:lnTo>
                    <a:pt x="131" y="360"/>
                  </a:lnTo>
                  <a:lnTo>
                    <a:pt x="125" y="359"/>
                  </a:lnTo>
                  <a:lnTo>
                    <a:pt x="122" y="359"/>
                  </a:lnTo>
                  <a:lnTo>
                    <a:pt x="116" y="357"/>
                  </a:lnTo>
                  <a:lnTo>
                    <a:pt x="109" y="351"/>
                  </a:lnTo>
                  <a:lnTo>
                    <a:pt x="103" y="349"/>
                  </a:lnTo>
                  <a:lnTo>
                    <a:pt x="101" y="351"/>
                  </a:lnTo>
                  <a:lnTo>
                    <a:pt x="100" y="357"/>
                  </a:lnTo>
                  <a:lnTo>
                    <a:pt x="98" y="359"/>
                  </a:lnTo>
                  <a:lnTo>
                    <a:pt x="96" y="359"/>
                  </a:lnTo>
                  <a:lnTo>
                    <a:pt x="92" y="359"/>
                  </a:lnTo>
                  <a:lnTo>
                    <a:pt x="87" y="357"/>
                  </a:lnTo>
                  <a:lnTo>
                    <a:pt x="81" y="353"/>
                  </a:lnTo>
                  <a:lnTo>
                    <a:pt x="79" y="347"/>
                  </a:lnTo>
                  <a:lnTo>
                    <a:pt x="77" y="344"/>
                  </a:lnTo>
                  <a:lnTo>
                    <a:pt x="77" y="338"/>
                  </a:lnTo>
                  <a:lnTo>
                    <a:pt x="77" y="336"/>
                  </a:lnTo>
                  <a:lnTo>
                    <a:pt x="76" y="335"/>
                  </a:lnTo>
                  <a:lnTo>
                    <a:pt x="70" y="329"/>
                  </a:lnTo>
                  <a:lnTo>
                    <a:pt x="65" y="320"/>
                  </a:lnTo>
                  <a:lnTo>
                    <a:pt x="70" y="309"/>
                  </a:lnTo>
                  <a:lnTo>
                    <a:pt x="76" y="303"/>
                  </a:lnTo>
                  <a:lnTo>
                    <a:pt x="68" y="296"/>
                  </a:lnTo>
                  <a:lnTo>
                    <a:pt x="63" y="288"/>
                  </a:lnTo>
                  <a:lnTo>
                    <a:pt x="72" y="283"/>
                  </a:lnTo>
                  <a:lnTo>
                    <a:pt x="81" y="277"/>
                  </a:lnTo>
                  <a:lnTo>
                    <a:pt x="72" y="270"/>
                  </a:lnTo>
                  <a:lnTo>
                    <a:pt x="61" y="261"/>
                  </a:lnTo>
                  <a:lnTo>
                    <a:pt x="61" y="251"/>
                  </a:lnTo>
                  <a:lnTo>
                    <a:pt x="61" y="240"/>
                  </a:lnTo>
                  <a:lnTo>
                    <a:pt x="52" y="235"/>
                  </a:lnTo>
                  <a:lnTo>
                    <a:pt x="44" y="227"/>
                  </a:lnTo>
                  <a:lnTo>
                    <a:pt x="41" y="211"/>
                  </a:lnTo>
                  <a:lnTo>
                    <a:pt x="33" y="198"/>
                  </a:lnTo>
                  <a:lnTo>
                    <a:pt x="24" y="190"/>
                  </a:lnTo>
                  <a:lnTo>
                    <a:pt x="15" y="183"/>
                  </a:lnTo>
                  <a:lnTo>
                    <a:pt x="9" y="176"/>
                  </a:lnTo>
                  <a:lnTo>
                    <a:pt x="4" y="168"/>
                  </a:lnTo>
                  <a:lnTo>
                    <a:pt x="2" y="165"/>
                  </a:lnTo>
                  <a:lnTo>
                    <a:pt x="0" y="165"/>
                  </a:lnTo>
                  <a:lnTo>
                    <a:pt x="4" y="144"/>
                  </a:lnTo>
                  <a:lnTo>
                    <a:pt x="5" y="124"/>
                  </a:lnTo>
                  <a:lnTo>
                    <a:pt x="4" y="107"/>
                  </a:lnTo>
                  <a:lnTo>
                    <a:pt x="5" y="92"/>
                  </a:lnTo>
                  <a:lnTo>
                    <a:pt x="13" y="80"/>
                  </a:lnTo>
                  <a:lnTo>
                    <a:pt x="20" y="61"/>
                  </a:lnTo>
                  <a:lnTo>
                    <a:pt x="13" y="57"/>
                  </a:lnTo>
                  <a:lnTo>
                    <a:pt x="7" y="52"/>
                  </a:lnTo>
                  <a:lnTo>
                    <a:pt x="9" y="48"/>
                  </a:lnTo>
                  <a:lnTo>
                    <a:pt x="11" y="43"/>
                  </a:lnTo>
                  <a:lnTo>
                    <a:pt x="9" y="37"/>
                  </a:lnTo>
                  <a:lnTo>
                    <a:pt x="5" y="33"/>
                  </a:lnTo>
                  <a:lnTo>
                    <a:pt x="24" y="28"/>
                  </a:lnTo>
                  <a:lnTo>
                    <a:pt x="41" y="26"/>
                  </a:lnTo>
                  <a:lnTo>
                    <a:pt x="50" y="24"/>
                  </a:lnTo>
                  <a:lnTo>
                    <a:pt x="61" y="22"/>
                  </a:lnTo>
                  <a:lnTo>
                    <a:pt x="70" y="19"/>
                  </a:lnTo>
                  <a:lnTo>
                    <a:pt x="81" y="15"/>
                  </a:lnTo>
                  <a:lnTo>
                    <a:pt x="94" y="6"/>
                  </a:lnTo>
                  <a:lnTo>
                    <a:pt x="100" y="0"/>
                  </a:lnTo>
                  <a:lnTo>
                    <a:pt x="114" y="4"/>
                  </a:lnTo>
                  <a:lnTo>
                    <a:pt x="129" y="7"/>
                  </a:lnTo>
                  <a:lnTo>
                    <a:pt x="140" y="6"/>
                  </a:lnTo>
                  <a:lnTo>
                    <a:pt x="150" y="4"/>
                  </a:lnTo>
                  <a:lnTo>
                    <a:pt x="157" y="11"/>
                  </a:lnTo>
                  <a:lnTo>
                    <a:pt x="168" y="19"/>
                  </a:lnTo>
                  <a:lnTo>
                    <a:pt x="188" y="13"/>
                  </a:lnTo>
                  <a:lnTo>
                    <a:pt x="207" y="4"/>
                  </a:lnTo>
                  <a:lnTo>
                    <a:pt x="203" y="13"/>
                  </a:lnTo>
                  <a:lnTo>
                    <a:pt x="199" y="20"/>
                  </a:lnTo>
                  <a:lnTo>
                    <a:pt x="198" y="28"/>
                  </a:lnTo>
                  <a:lnTo>
                    <a:pt x="198" y="35"/>
                  </a:lnTo>
                  <a:lnTo>
                    <a:pt x="203" y="41"/>
                  </a:lnTo>
                  <a:lnTo>
                    <a:pt x="212" y="46"/>
                  </a:lnTo>
                  <a:lnTo>
                    <a:pt x="218" y="50"/>
                  </a:lnTo>
                  <a:lnTo>
                    <a:pt x="222" y="52"/>
                  </a:lnTo>
                  <a:lnTo>
                    <a:pt x="223" y="57"/>
                  </a:lnTo>
                  <a:lnTo>
                    <a:pt x="225" y="61"/>
                  </a:lnTo>
                  <a:lnTo>
                    <a:pt x="229" y="67"/>
                  </a:lnTo>
                  <a:lnTo>
                    <a:pt x="234" y="74"/>
                  </a:lnTo>
                  <a:lnTo>
                    <a:pt x="238" y="80"/>
                  </a:lnTo>
                  <a:lnTo>
                    <a:pt x="238" y="87"/>
                  </a:lnTo>
                  <a:lnTo>
                    <a:pt x="233" y="96"/>
                  </a:lnTo>
                  <a:lnTo>
                    <a:pt x="225" y="100"/>
                  </a:lnTo>
                  <a:lnTo>
                    <a:pt x="220" y="102"/>
                  </a:lnTo>
                  <a:lnTo>
                    <a:pt x="212" y="107"/>
                  </a:lnTo>
                  <a:lnTo>
                    <a:pt x="201" y="117"/>
                  </a:lnTo>
                  <a:lnTo>
                    <a:pt x="192" y="128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5884518" y="5476616"/>
              <a:ext cx="368625" cy="604395"/>
            </a:xfrm>
            <a:custGeom>
              <a:avLst/>
              <a:gdLst>
                <a:gd name="T0" fmla="*/ 24960 w 213"/>
                <a:gd name="T1" fmla="*/ 409575 h 323"/>
                <a:gd name="T2" fmla="*/ 11746 w 213"/>
                <a:gd name="T3" fmla="*/ 415925 h 323"/>
                <a:gd name="T4" fmla="*/ 0 w 213"/>
                <a:gd name="T5" fmla="*/ 433388 h 323"/>
                <a:gd name="T6" fmla="*/ 2937 w 213"/>
                <a:gd name="T7" fmla="*/ 463550 h 323"/>
                <a:gd name="T8" fmla="*/ 11746 w 213"/>
                <a:gd name="T9" fmla="*/ 485775 h 323"/>
                <a:gd name="T10" fmla="*/ 14683 w 213"/>
                <a:gd name="T11" fmla="*/ 503238 h 323"/>
                <a:gd name="T12" fmla="*/ 16151 w 213"/>
                <a:gd name="T13" fmla="*/ 509588 h 323"/>
                <a:gd name="T14" fmla="*/ 30833 w 213"/>
                <a:gd name="T15" fmla="*/ 509588 h 323"/>
                <a:gd name="T16" fmla="*/ 35238 w 213"/>
                <a:gd name="T17" fmla="*/ 495300 h 323"/>
                <a:gd name="T18" fmla="*/ 46984 w 213"/>
                <a:gd name="T19" fmla="*/ 481013 h 323"/>
                <a:gd name="T20" fmla="*/ 92500 w 213"/>
                <a:gd name="T21" fmla="*/ 477838 h 323"/>
                <a:gd name="T22" fmla="*/ 139484 w 213"/>
                <a:gd name="T23" fmla="*/ 471488 h 323"/>
                <a:gd name="T24" fmla="*/ 149762 w 213"/>
                <a:gd name="T25" fmla="*/ 447675 h 323"/>
                <a:gd name="T26" fmla="*/ 157103 w 213"/>
                <a:gd name="T27" fmla="*/ 430213 h 323"/>
                <a:gd name="T28" fmla="*/ 176190 w 213"/>
                <a:gd name="T29" fmla="*/ 425450 h 323"/>
                <a:gd name="T30" fmla="*/ 195278 w 213"/>
                <a:gd name="T31" fmla="*/ 427038 h 323"/>
                <a:gd name="T32" fmla="*/ 209960 w 213"/>
                <a:gd name="T33" fmla="*/ 409575 h 323"/>
                <a:gd name="T34" fmla="*/ 227579 w 213"/>
                <a:gd name="T35" fmla="*/ 384175 h 323"/>
                <a:gd name="T36" fmla="*/ 246667 w 213"/>
                <a:gd name="T37" fmla="*/ 377825 h 323"/>
                <a:gd name="T38" fmla="*/ 255476 w 213"/>
                <a:gd name="T39" fmla="*/ 368300 h 323"/>
                <a:gd name="T40" fmla="*/ 261349 w 213"/>
                <a:gd name="T41" fmla="*/ 357188 h 323"/>
                <a:gd name="T42" fmla="*/ 265754 w 213"/>
                <a:gd name="T43" fmla="*/ 339725 h 323"/>
                <a:gd name="T44" fmla="*/ 277500 w 213"/>
                <a:gd name="T45" fmla="*/ 322263 h 323"/>
                <a:gd name="T46" fmla="*/ 296587 w 213"/>
                <a:gd name="T47" fmla="*/ 315913 h 323"/>
                <a:gd name="T48" fmla="*/ 309801 w 213"/>
                <a:gd name="T49" fmla="*/ 307975 h 323"/>
                <a:gd name="T50" fmla="*/ 300992 w 213"/>
                <a:gd name="T51" fmla="*/ 269875 h 323"/>
                <a:gd name="T52" fmla="*/ 300992 w 213"/>
                <a:gd name="T53" fmla="*/ 201613 h 323"/>
                <a:gd name="T54" fmla="*/ 296587 w 213"/>
                <a:gd name="T55" fmla="*/ 157163 h 323"/>
                <a:gd name="T56" fmla="*/ 284841 w 213"/>
                <a:gd name="T57" fmla="*/ 101600 h 323"/>
                <a:gd name="T58" fmla="*/ 280436 w 213"/>
                <a:gd name="T59" fmla="*/ 73025 h 323"/>
                <a:gd name="T60" fmla="*/ 271627 w 213"/>
                <a:gd name="T61" fmla="*/ 55563 h 323"/>
                <a:gd name="T62" fmla="*/ 261349 w 213"/>
                <a:gd name="T63" fmla="*/ 49213 h 323"/>
                <a:gd name="T64" fmla="*/ 246667 w 213"/>
                <a:gd name="T65" fmla="*/ 49213 h 323"/>
                <a:gd name="T66" fmla="*/ 227579 w 213"/>
                <a:gd name="T67" fmla="*/ 31750 h 323"/>
                <a:gd name="T68" fmla="*/ 207024 w 213"/>
                <a:gd name="T69" fmla="*/ 39688 h 323"/>
                <a:gd name="T70" fmla="*/ 171786 w 213"/>
                <a:gd name="T71" fmla="*/ 60325 h 323"/>
                <a:gd name="T72" fmla="*/ 160040 w 213"/>
                <a:gd name="T73" fmla="*/ 52388 h 323"/>
                <a:gd name="T74" fmla="*/ 140952 w 213"/>
                <a:gd name="T75" fmla="*/ 28575 h 323"/>
                <a:gd name="T76" fmla="*/ 121865 w 213"/>
                <a:gd name="T77" fmla="*/ 7938 h 323"/>
                <a:gd name="T78" fmla="*/ 114524 w 213"/>
                <a:gd name="T79" fmla="*/ 22225 h 323"/>
                <a:gd name="T80" fmla="*/ 114524 w 213"/>
                <a:gd name="T81" fmla="*/ 38100 h 323"/>
                <a:gd name="T82" fmla="*/ 124802 w 213"/>
                <a:gd name="T83" fmla="*/ 60325 h 323"/>
                <a:gd name="T84" fmla="*/ 117460 w 213"/>
                <a:gd name="T85" fmla="*/ 87313 h 323"/>
                <a:gd name="T86" fmla="*/ 101310 w 213"/>
                <a:gd name="T87" fmla="*/ 111125 h 323"/>
                <a:gd name="T88" fmla="*/ 101310 w 213"/>
                <a:gd name="T89" fmla="*/ 128588 h 323"/>
                <a:gd name="T90" fmla="*/ 108651 w 213"/>
                <a:gd name="T91" fmla="*/ 139700 h 323"/>
                <a:gd name="T92" fmla="*/ 114524 w 213"/>
                <a:gd name="T93" fmla="*/ 136525 h 323"/>
                <a:gd name="T94" fmla="*/ 124802 w 213"/>
                <a:gd name="T95" fmla="*/ 136525 h 323"/>
                <a:gd name="T96" fmla="*/ 140952 w 213"/>
                <a:gd name="T97" fmla="*/ 152400 h 323"/>
                <a:gd name="T98" fmla="*/ 124802 w 213"/>
                <a:gd name="T99" fmla="*/ 187325 h 323"/>
                <a:gd name="T100" fmla="*/ 108651 w 213"/>
                <a:gd name="T101" fmla="*/ 207963 h 323"/>
                <a:gd name="T102" fmla="*/ 95436 w 213"/>
                <a:gd name="T103" fmla="*/ 239713 h 323"/>
                <a:gd name="T104" fmla="*/ 95436 w 213"/>
                <a:gd name="T105" fmla="*/ 280988 h 323"/>
                <a:gd name="T106" fmla="*/ 98373 w 213"/>
                <a:gd name="T107" fmla="*/ 315913 h 323"/>
                <a:gd name="T108" fmla="*/ 101310 w 213"/>
                <a:gd name="T109" fmla="*/ 350838 h 323"/>
                <a:gd name="T110" fmla="*/ 85159 w 213"/>
                <a:gd name="T111" fmla="*/ 377825 h 323"/>
                <a:gd name="T112" fmla="*/ 66071 w 213"/>
                <a:gd name="T113" fmla="*/ 395288 h 323"/>
                <a:gd name="T114" fmla="*/ 41111 w 213"/>
                <a:gd name="T115" fmla="*/ 404813 h 3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"/>
                <a:gd name="T175" fmla="*/ 0 h 323"/>
                <a:gd name="T176" fmla="*/ 213 w 213"/>
                <a:gd name="T177" fmla="*/ 323 h 3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" h="323">
                  <a:moveTo>
                    <a:pt x="19" y="256"/>
                  </a:moveTo>
                  <a:lnTo>
                    <a:pt x="17" y="258"/>
                  </a:lnTo>
                  <a:lnTo>
                    <a:pt x="13" y="260"/>
                  </a:lnTo>
                  <a:lnTo>
                    <a:pt x="8" y="262"/>
                  </a:lnTo>
                  <a:lnTo>
                    <a:pt x="4" y="266"/>
                  </a:lnTo>
                  <a:lnTo>
                    <a:pt x="0" y="273"/>
                  </a:lnTo>
                  <a:lnTo>
                    <a:pt x="0" y="280"/>
                  </a:lnTo>
                  <a:lnTo>
                    <a:pt x="2" y="292"/>
                  </a:lnTo>
                  <a:lnTo>
                    <a:pt x="6" y="301"/>
                  </a:lnTo>
                  <a:lnTo>
                    <a:pt x="8" y="306"/>
                  </a:lnTo>
                  <a:lnTo>
                    <a:pt x="8" y="314"/>
                  </a:lnTo>
                  <a:lnTo>
                    <a:pt x="10" y="317"/>
                  </a:lnTo>
                  <a:lnTo>
                    <a:pt x="10" y="319"/>
                  </a:lnTo>
                  <a:lnTo>
                    <a:pt x="11" y="321"/>
                  </a:lnTo>
                  <a:lnTo>
                    <a:pt x="15" y="323"/>
                  </a:lnTo>
                  <a:lnTo>
                    <a:pt x="21" y="321"/>
                  </a:lnTo>
                  <a:lnTo>
                    <a:pt x="22" y="317"/>
                  </a:lnTo>
                  <a:lnTo>
                    <a:pt x="24" y="312"/>
                  </a:lnTo>
                  <a:lnTo>
                    <a:pt x="24" y="306"/>
                  </a:lnTo>
                  <a:lnTo>
                    <a:pt x="32" y="303"/>
                  </a:lnTo>
                  <a:lnTo>
                    <a:pt x="39" y="299"/>
                  </a:lnTo>
                  <a:lnTo>
                    <a:pt x="63" y="301"/>
                  </a:lnTo>
                  <a:lnTo>
                    <a:pt x="87" y="303"/>
                  </a:lnTo>
                  <a:lnTo>
                    <a:pt x="95" y="297"/>
                  </a:lnTo>
                  <a:lnTo>
                    <a:pt x="100" y="290"/>
                  </a:lnTo>
                  <a:lnTo>
                    <a:pt x="102" y="282"/>
                  </a:lnTo>
                  <a:lnTo>
                    <a:pt x="104" y="277"/>
                  </a:lnTo>
                  <a:lnTo>
                    <a:pt x="107" y="271"/>
                  </a:lnTo>
                  <a:lnTo>
                    <a:pt x="111" y="268"/>
                  </a:lnTo>
                  <a:lnTo>
                    <a:pt x="120" y="268"/>
                  </a:lnTo>
                  <a:lnTo>
                    <a:pt x="133" y="269"/>
                  </a:lnTo>
                  <a:lnTo>
                    <a:pt x="135" y="269"/>
                  </a:lnTo>
                  <a:lnTo>
                    <a:pt x="143" y="258"/>
                  </a:lnTo>
                  <a:lnTo>
                    <a:pt x="150" y="247"/>
                  </a:lnTo>
                  <a:lnTo>
                    <a:pt x="155" y="242"/>
                  </a:lnTo>
                  <a:lnTo>
                    <a:pt x="161" y="240"/>
                  </a:lnTo>
                  <a:lnTo>
                    <a:pt x="168" y="238"/>
                  </a:lnTo>
                  <a:lnTo>
                    <a:pt x="176" y="238"/>
                  </a:lnTo>
                  <a:lnTo>
                    <a:pt x="174" y="232"/>
                  </a:lnTo>
                  <a:lnTo>
                    <a:pt x="172" y="225"/>
                  </a:lnTo>
                  <a:lnTo>
                    <a:pt x="178" y="225"/>
                  </a:lnTo>
                  <a:lnTo>
                    <a:pt x="181" y="225"/>
                  </a:lnTo>
                  <a:lnTo>
                    <a:pt x="181" y="214"/>
                  </a:lnTo>
                  <a:lnTo>
                    <a:pt x="185" y="207"/>
                  </a:lnTo>
                  <a:lnTo>
                    <a:pt x="189" y="203"/>
                  </a:lnTo>
                  <a:lnTo>
                    <a:pt x="194" y="201"/>
                  </a:lnTo>
                  <a:lnTo>
                    <a:pt x="202" y="199"/>
                  </a:lnTo>
                  <a:lnTo>
                    <a:pt x="207" y="197"/>
                  </a:lnTo>
                  <a:lnTo>
                    <a:pt x="211" y="194"/>
                  </a:lnTo>
                  <a:lnTo>
                    <a:pt x="213" y="190"/>
                  </a:lnTo>
                  <a:lnTo>
                    <a:pt x="205" y="170"/>
                  </a:lnTo>
                  <a:lnTo>
                    <a:pt x="198" y="146"/>
                  </a:lnTo>
                  <a:lnTo>
                    <a:pt x="205" y="127"/>
                  </a:lnTo>
                  <a:lnTo>
                    <a:pt x="207" y="114"/>
                  </a:lnTo>
                  <a:lnTo>
                    <a:pt x="202" y="99"/>
                  </a:lnTo>
                  <a:lnTo>
                    <a:pt x="196" y="79"/>
                  </a:lnTo>
                  <a:lnTo>
                    <a:pt x="194" y="64"/>
                  </a:lnTo>
                  <a:lnTo>
                    <a:pt x="192" y="53"/>
                  </a:lnTo>
                  <a:lnTo>
                    <a:pt x="191" y="46"/>
                  </a:lnTo>
                  <a:lnTo>
                    <a:pt x="187" y="38"/>
                  </a:lnTo>
                  <a:lnTo>
                    <a:pt x="185" y="35"/>
                  </a:lnTo>
                  <a:lnTo>
                    <a:pt x="181" y="33"/>
                  </a:lnTo>
                  <a:lnTo>
                    <a:pt x="178" y="31"/>
                  </a:lnTo>
                  <a:lnTo>
                    <a:pt x="176" y="31"/>
                  </a:lnTo>
                  <a:lnTo>
                    <a:pt x="168" y="31"/>
                  </a:lnTo>
                  <a:lnTo>
                    <a:pt x="163" y="29"/>
                  </a:lnTo>
                  <a:lnTo>
                    <a:pt x="155" y="20"/>
                  </a:lnTo>
                  <a:lnTo>
                    <a:pt x="150" y="16"/>
                  </a:lnTo>
                  <a:lnTo>
                    <a:pt x="141" y="25"/>
                  </a:lnTo>
                  <a:lnTo>
                    <a:pt x="122" y="38"/>
                  </a:lnTo>
                  <a:lnTo>
                    <a:pt x="117" y="38"/>
                  </a:lnTo>
                  <a:lnTo>
                    <a:pt x="113" y="37"/>
                  </a:lnTo>
                  <a:lnTo>
                    <a:pt x="109" y="33"/>
                  </a:lnTo>
                  <a:lnTo>
                    <a:pt x="106" y="29"/>
                  </a:lnTo>
                  <a:lnTo>
                    <a:pt x="96" y="18"/>
                  </a:lnTo>
                  <a:lnTo>
                    <a:pt x="89" y="0"/>
                  </a:lnTo>
                  <a:lnTo>
                    <a:pt x="83" y="5"/>
                  </a:lnTo>
                  <a:lnTo>
                    <a:pt x="80" y="11"/>
                  </a:lnTo>
                  <a:lnTo>
                    <a:pt x="78" y="14"/>
                  </a:lnTo>
                  <a:lnTo>
                    <a:pt x="78" y="20"/>
                  </a:lnTo>
                  <a:lnTo>
                    <a:pt x="78" y="24"/>
                  </a:lnTo>
                  <a:lnTo>
                    <a:pt x="80" y="29"/>
                  </a:lnTo>
                  <a:lnTo>
                    <a:pt x="85" y="38"/>
                  </a:lnTo>
                  <a:lnTo>
                    <a:pt x="87" y="46"/>
                  </a:lnTo>
                  <a:lnTo>
                    <a:pt x="80" y="55"/>
                  </a:lnTo>
                  <a:lnTo>
                    <a:pt x="71" y="66"/>
                  </a:lnTo>
                  <a:lnTo>
                    <a:pt x="69" y="70"/>
                  </a:lnTo>
                  <a:lnTo>
                    <a:pt x="67" y="75"/>
                  </a:lnTo>
                  <a:lnTo>
                    <a:pt x="69" y="81"/>
                  </a:lnTo>
                  <a:lnTo>
                    <a:pt x="72" y="86"/>
                  </a:lnTo>
                  <a:lnTo>
                    <a:pt x="74" y="88"/>
                  </a:lnTo>
                  <a:lnTo>
                    <a:pt x="76" y="88"/>
                  </a:lnTo>
                  <a:lnTo>
                    <a:pt x="78" y="86"/>
                  </a:lnTo>
                  <a:lnTo>
                    <a:pt x="80" y="83"/>
                  </a:lnTo>
                  <a:lnTo>
                    <a:pt x="85" y="86"/>
                  </a:lnTo>
                  <a:lnTo>
                    <a:pt x="100" y="90"/>
                  </a:lnTo>
                  <a:lnTo>
                    <a:pt x="96" y="96"/>
                  </a:lnTo>
                  <a:lnTo>
                    <a:pt x="89" y="105"/>
                  </a:lnTo>
                  <a:lnTo>
                    <a:pt x="85" y="118"/>
                  </a:lnTo>
                  <a:lnTo>
                    <a:pt x="85" y="125"/>
                  </a:lnTo>
                  <a:lnTo>
                    <a:pt x="74" y="131"/>
                  </a:lnTo>
                  <a:lnTo>
                    <a:pt x="61" y="138"/>
                  </a:lnTo>
                  <a:lnTo>
                    <a:pt x="65" y="151"/>
                  </a:lnTo>
                  <a:lnTo>
                    <a:pt x="72" y="164"/>
                  </a:lnTo>
                  <a:lnTo>
                    <a:pt x="65" y="177"/>
                  </a:lnTo>
                  <a:lnTo>
                    <a:pt x="58" y="190"/>
                  </a:lnTo>
                  <a:lnTo>
                    <a:pt x="67" y="199"/>
                  </a:lnTo>
                  <a:lnTo>
                    <a:pt x="74" y="210"/>
                  </a:lnTo>
                  <a:lnTo>
                    <a:pt x="69" y="221"/>
                  </a:lnTo>
                  <a:lnTo>
                    <a:pt x="65" y="231"/>
                  </a:lnTo>
                  <a:lnTo>
                    <a:pt x="58" y="238"/>
                  </a:lnTo>
                  <a:lnTo>
                    <a:pt x="52" y="244"/>
                  </a:lnTo>
                  <a:lnTo>
                    <a:pt x="45" y="249"/>
                  </a:lnTo>
                  <a:lnTo>
                    <a:pt x="35" y="253"/>
                  </a:lnTo>
                  <a:lnTo>
                    <a:pt x="28" y="255"/>
                  </a:lnTo>
                  <a:lnTo>
                    <a:pt x="19" y="256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4960150" y="4926488"/>
              <a:ext cx="782158" cy="722280"/>
            </a:xfrm>
            <a:custGeom>
              <a:avLst/>
              <a:gdLst>
                <a:gd name="T0" fmla="*/ 1468 w 452"/>
                <a:gd name="T1" fmla="*/ 363537 h 386"/>
                <a:gd name="T2" fmla="*/ 23489 w 452"/>
                <a:gd name="T3" fmla="*/ 369887 h 386"/>
                <a:gd name="T4" fmla="*/ 55787 w 452"/>
                <a:gd name="T5" fmla="*/ 363537 h 386"/>
                <a:gd name="T6" fmla="*/ 80745 w 452"/>
                <a:gd name="T7" fmla="*/ 369887 h 386"/>
                <a:gd name="T8" fmla="*/ 99830 w 452"/>
                <a:gd name="T9" fmla="*/ 354012 h 386"/>
                <a:gd name="T10" fmla="*/ 96894 w 452"/>
                <a:gd name="T11" fmla="*/ 387350 h 386"/>
                <a:gd name="T12" fmla="*/ 58723 w 452"/>
                <a:gd name="T13" fmla="*/ 384175 h 386"/>
                <a:gd name="T14" fmla="*/ 45511 w 452"/>
                <a:gd name="T15" fmla="*/ 398462 h 386"/>
                <a:gd name="T16" fmla="*/ 54319 w 452"/>
                <a:gd name="T17" fmla="*/ 433388 h 386"/>
                <a:gd name="T18" fmla="*/ 83681 w 452"/>
                <a:gd name="T19" fmla="*/ 484188 h 386"/>
                <a:gd name="T20" fmla="*/ 113043 w 452"/>
                <a:gd name="T21" fmla="*/ 487363 h 386"/>
                <a:gd name="T22" fmla="*/ 164426 w 452"/>
                <a:gd name="T23" fmla="*/ 501650 h 386"/>
                <a:gd name="T24" fmla="*/ 240766 w 452"/>
                <a:gd name="T25" fmla="*/ 501650 h 386"/>
                <a:gd name="T26" fmla="*/ 308298 w 452"/>
                <a:gd name="T27" fmla="*/ 487363 h 386"/>
                <a:gd name="T28" fmla="*/ 359681 w 452"/>
                <a:gd name="T29" fmla="*/ 468313 h 386"/>
                <a:gd name="T30" fmla="*/ 387575 w 452"/>
                <a:gd name="T31" fmla="*/ 515938 h 386"/>
                <a:gd name="T32" fmla="*/ 416937 w 452"/>
                <a:gd name="T33" fmla="*/ 539750 h 386"/>
                <a:gd name="T34" fmla="*/ 414000 w 452"/>
                <a:gd name="T35" fmla="*/ 563563 h 386"/>
                <a:gd name="T36" fmla="*/ 406660 w 452"/>
                <a:gd name="T37" fmla="*/ 585788 h 386"/>
                <a:gd name="T38" fmla="*/ 430149 w 452"/>
                <a:gd name="T39" fmla="*/ 606425 h 386"/>
                <a:gd name="T40" fmla="*/ 449234 w 452"/>
                <a:gd name="T41" fmla="*/ 585788 h 386"/>
                <a:gd name="T42" fmla="*/ 462447 w 452"/>
                <a:gd name="T43" fmla="*/ 571500 h 386"/>
                <a:gd name="T44" fmla="*/ 484469 w 452"/>
                <a:gd name="T45" fmla="*/ 544513 h 386"/>
                <a:gd name="T46" fmla="*/ 516766 w 452"/>
                <a:gd name="T47" fmla="*/ 544513 h 386"/>
                <a:gd name="T48" fmla="*/ 563745 w 452"/>
                <a:gd name="T49" fmla="*/ 557213 h 386"/>
                <a:gd name="T50" fmla="*/ 604852 w 452"/>
                <a:gd name="T51" fmla="*/ 547688 h 386"/>
                <a:gd name="T52" fmla="*/ 628341 w 452"/>
                <a:gd name="T53" fmla="*/ 527050 h 386"/>
                <a:gd name="T54" fmla="*/ 640086 w 452"/>
                <a:gd name="T55" fmla="*/ 492125 h 386"/>
                <a:gd name="T56" fmla="*/ 641554 w 452"/>
                <a:gd name="T57" fmla="*/ 409575 h 386"/>
                <a:gd name="T58" fmla="*/ 653298 w 452"/>
                <a:gd name="T59" fmla="*/ 354012 h 386"/>
                <a:gd name="T60" fmla="*/ 650362 w 452"/>
                <a:gd name="T61" fmla="*/ 331787 h 386"/>
                <a:gd name="T62" fmla="*/ 631277 w 452"/>
                <a:gd name="T63" fmla="*/ 311150 h 386"/>
                <a:gd name="T64" fmla="*/ 593107 w 452"/>
                <a:gd name="T65" fmla="*/ 328612 h 386"/>
                <a:gd name="T66" fmla="*/ 574022 w 452"/>
                <a:gd name="T67" fmla="*/ 336550 h 386"/>
                <a:gd name="T68" fmla="*/ 566681 w 452"/>
                <a:gd name="T69" fmla="*/ 280988 h 386"/>
                <a:gd name="T70" fmla="*/ 566681 w 452"/>
                <a:gd name="T71" fmla="*/ 222250 h 386"/>
                <a:gd name="T72" fmla="*/ 535852 w 452"/>
                <a:gd name="T73" fmla="*/ 236538 h 386"/>
                <a:gd name="T74" fmla="*/ 493277 w 452"/>
                <a:gd name="T75" fmla="*/ 239713 h 386"/>
                <a:gd name="T76" fmla="*/ 446298 w 452"/>
                <a:gd name="T77" fmla="*/ 173037 h 386"/>
                <a:gd name="T78" fmla="*/ 378766 w 452"/>
                <a:gd name="T79" fmla="*/ 173037 h 386"/>
                <a:gd name="T80" fmla="*/ 365553 w 452"/>
                <a:gd name="T81" fmla="*/ 146050 h 386"/>
                <a:gd name="T82" fmla="*/ 305362 w 452"/>
                <a:gd name="T83" fmla="*/ 69850 h 386"/>
                <a:gd name="T84" fmla="*/ 205532 w 452"/>
                <a:gd name="T85" fmla="*/ 14288 h 386"/>
                <a:gd name="T86" fmla="*/ 151213 w 452"/>
                <a:gd name="T87" fmla="*/ 25400 h 386"/>
                <a:gd name="T88" fmla="*/ 118915 w 452"/>
                <a:gd name="T89" fmla="*/ 69850 h 386"/>
                <a:gd name="T90" fmla="*/ 124787 w 452"/>
                <a:gd name="T91" fmla="*/ 96837 h 386"/>
                <a:gd name="T92" fmla="*/ 121851 w 452"/>
                <a:gd name="T93" fmla="*/ 120650 h 386"/>
                <a:gd name="T94" fmla="*/ 96894 w 452"/>
                <a:gd name="T95" fmla="*/ 125413 h 386"/>
                <a:gd name="T96" fmla="*/ 61660 w 452"/>
                <a:gd name="T97" fmla="*/ 111125 h 386"/>
                <a:gd name="T98" fmla="*/ 26426 w 452"/>
                <a:gd name="T99" fmla="*/ 149225 h 386"/>
                <a:gd name="T100" fmla="*/ 20553 w 452"/>
                <a:gd name="T101" fmla="*/ 179387 h 386"/>
                <a:gd name="T102" fmla="*/ 7340 w 452"/>
                <a:gd name="T103" fmla="*/ 222250 h 386"/>
                <a:gd name="T104" fmla="*/ 23489 w 452"/>
                <a:gd name="T105" fmla="*/ 266700 h 386"/>
                <a:gd name="T106" fmla="*/ 10277 w 452"/>
                <a:gd name="T107" fmla="*/ 298450 h 386"/>
                <a:gd name="T108" fmla="*/ 0 w 452"/>
                <a:gd name="T109" fmla="*/ 319087 h 3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2"/>
                <a:gd name="T166" fmla="*/ 0 h 386"/>
                <a:gd name="T167" fmla="*/ 452 w 452"/>
                <a:gd name="T168" fmla="*/ 386 h 3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2" h="386">
                  <a:moveTo>
                    <a:pt x="1" y="229"/>
                  </a:moveTo>
                  <a:lnTo>
                    <a:pt x="1" y="229"/>
                  </a:lnTo>
                  <a:lnTo>
                    <a:pt x="7" y="233"/>
                  </a:lnTo>
                  <a:lnTo>
                    <a:pt x="13" y="233"/>
                  </a:lnTo>
                  <a:lnTo>
                    <a:pt x="16" y="233"/>
                  </a:lnTo>
                  <a:lnTo>
                    <a:pt x="22" y="233"/>
                  </a:lnTo>
                  <a:lnTo>
                    <a:pt x="31" y="231"/>
                  </a:lnTo>
                  <a:lnTo>
                    <a:pt x="38" y="229"/>
                  </a:lnTo>
                  <a:lnTo>
                    <a:pt x="46" y="231"/>
                  </a:lnTo>
                  <a:lnTo>
                    <a:pt x="51" y="233"/>
                  </a:lnTo>
                  <a:lnTo>
                    <a:pt x="55" y="233"/>
                  </a:lnTo>
                  <a:lnTo>
                    <a:pt x="59" y="231"/>
                  </a:lnTo>
                  <a:lnTo>
                    <a:pt x="64" y="227"/>
                  </a:lnTo>
                  <a:lnTo>
                    <a:pt x="68" y="223"/>
                  </a:lnTo>
                  <a:lnTo>
                    <a:pt x="70" y="231"/>
                  </a:lnTo>
                  <a:lnTo>
                    <a:pt x="68" y="236"/>
                  </a:lnTo>
                  <a:lnTo>
                    <a:pt x="66" y="244"/>
                  </a:lnTo>
                  <a:lnTo>
                    <a:pt x="61" y="247"/>
                  </a:lnTo>
                  <a:lnTo>
                    <a:pt x="49" y="246"/>
                  </a:lnTo>
                  <a:lnTo>
                    <a:pt x="40" y="242"/>
                  </a:lnTo>
                  <a:lnTo>
                    <a:pt x="37" y="244"/>
                  </a:lnTo>
                  <a:lnTo>
                    <a:pt x="33" y="246"/>
                  </a:lnTo>
                  <a:lnTo>
                    <a:pt x="31" y="251"/>
                  </a:lnTo>
                  <a:lnTo>
                    <a:pt x="31" y="257"/>
                  </a:lnTo>
                  <a:lnTo>
                    <a:pt x="33" y="268"/>
                  </a:lnTo>
                  <a:lnTo>
                    <a:pt x="37" y="273"/>
                  </a:lnTo>
                  <a:lnTo>
                    <a:pt x="42" y="281"/>
                  </a:lnTo>
                  <a:lnTo>
                    <a:pt x="51" y="292"/>
                  </a:lnTo>
                  <a:lnTo>
                    <a:pt x="57" y="305"/>
                  </a:lnTo>
                  <a:lnTo>
                    <a:pt x="68" y="331"/>
                  </a:lnTo>
                  <a:lnTo>
                    <a:pt x="73" y="316"/>
                  </a:lnTo>
                  <a:lnTo>
                    <a:pt x="77" y="307"/>
                  </a:lnTo>
                  <a:lnTo>
                    <a:pt x="85" y="314"/>
                  </a:lnTo>
                  <a:lnTo>
                    <a:pt x="98" y="323"/>
                  </a:lnTo>
                  <a:lnTo>
                    <a:pt x="112" y="316"/>
                  </a:lnTo>
                  <a:lnTo>
                    <a:pt x="127" y="312"/>
                  </a:lnTo>
                  <a:lnTo>
                    <a:pt x="146" y="314"/>
                  </a:lnTo>
                  <a:lnTo>
                    <a:pt x="164" y="316"/>
                  </a:lnTo>
                  <a:lnTo>
                    <a:pt x="181" y="312"/>
                  </a:lnTo>
                  <a:lnTo>
                    <a:pt x="195" y="307"/>
                  </a:lnTo>
                  <a:lnTo>
                    <a:pt x="210" y="307"/>
                  </a:lnTo>
                  <a:lnTo>
                    <a:pt x="225" y="307"/>
                  </a:lnTo>
                  <a:lnTo>
                    <a:pt x="238" y="299"/>
                  </a:lnTo>
                  <a:lnTo>
                    <a:pt x="245" y="295"/>
                  </a:lnTo>
                  <a:lnTo>
                    <a:pt x="247" y="305"/>
                  </a:lnTo>
                  <a:lnTo>
                    <a:pt x="253" y="316"/>
                  </a:lnTo>
                  <a:lnTo>
                    <a:pt x="264" y="325"/>
                  </a:lnTo>
                  <a:lnTo>
                    <a:pt x="277" y="334"/>
                  </a:lnTo>
                  <a:lnTo>
                    <a:pt x="280" y="336"/>
                  </a:lnTo>
                  <a:lnTo>
                    <a:pt x="284" y="340"/>
                  </a:lnTo>
                  <a:lnTo>
                    <a:pt x="286" y="343"/>
                  </a:lnTo>
                  <a:lnTo>
                    <a:pt x="286" y="349"/>
                  </a:lnTo>
                  <a:lnTo>
                    <a:pt x="282" y="355"/>
                  </a:lnTo>
                  <a:lnTo>
                    <a:pt x="279" y="360"/>
                  </a:lnTo>
                  <a:lnTo>
                    <a:pt x="275" y="364"/>
                  </a:lnTo>
                  <a:lnTo>
                    <a:pt x="277" y="369"/>
                  </a:lnTo>
                  <a:lnTo>
                    <a:pt x="280" y="379"/>
                  </a:lnTo>
                  <a:lnTo>
                    <a:pt x="284" y="386"/>
                  </a:lnTo>
                  <a:lnTo>
                    <a:pt x="293" y="382"/>
                  </a:lnTo>
                  <a:lnTo>
                    <a:pt x="301" y="377"/>
                  </a:lnTo>
                  <a:lnTo>
                    <a:pt x="304" y="373"/>
                  </a:lnTo>
                  <a:lnTo>
                    <a:pt x="306" y="369"/>
                  </a:lnTo>
                  <a:lnTo>
                    <a:pt x="308" y="366"/>
                  </a:lnTo>
                  <a:lnTo>
                    <a:pt x="308" y="360"/>
                  </a:lnTo>
                  <a:lnTo>
                    <a:pt x="315" y="360"/>
                  </a:lnTo>
                  <a:lnTo>
                    <a:pt x="321" y="360"/>
                  </a:lnTo>
                  <a:lnTo>
                    <a:pt x="327" y="351"/>
                  </a:lnTo>
                  <a:lnTo>
                    <a:pt x="330" y="343"/>
                  </a:lnTo>
                  <a:lnTo>
                    <a:pt x="338" y="345"/>
                  </a:lnTo>
                  <a:lnTo>
                    <a:pt x="343" y="349"/>
                  </a:lnTo>
                  <a:lnTo>
                    <a:pt x="352" y="343"/>
                  </a:lnTo>
                  <a:lnTo>
                    <a:pt x="360" y="340"/>
                  </a:lnTo>
                  <a:lnTo>
                    <a:pt x="373" y="343"/>
                  </a:lnTo>
                  <a:lnTo>
                    <a:pt x="384" y="351"/>
                  </a:lnTo>
                  <a:lnTo>
                    <a:pt x="393" y="349"/>
                  </a:lnTo>
                  <a:lnTo>
                    <a:pt x="404" y="349"/>
                  </a:lnTo>
                  <a:lnTo>
                    <a:pt x="412" y="345"/>
                  </a:lnTo>
                  <a:lnTo>
                    <a:pt x="417" y="342"/>
                  </a:lnTo>
                  <a:lnTo>
                    <a:pt x="424" y="338"/>
                  </a:lnTo>
                  <a:lnTo>
                    <a:pt x="428" y="332"/>
                  </a:lnTo>
                  <a:lnTo>
                    <a:pt x="430" y="331"/>
                  </a:lnTo>
                  <a:lnTo>
                    <a:pt x="432" y="331"/>
                  </a:lnTo>
                  <a:lnTo>
                    <a:pt x="436" y="310"/>
                  </a:lnTo>
                  <a:lnTo>
                    <a:pt x="437" y="290"/>
                  </a:lnTo>
                  <a:lnTo>
                    <a:pt x="436" y="273"/>
                  </a:lnTo>
                  <a:lnTo>
                    <a:pt x="437" y="258"/>
                  </a:lnTo>
                  <a:lnTo>
                    <a:pt x="445" y="246"/>
                  </a:lnTo>
                  <a:lnTo>
                    <a:pt x="452" y="227"/>
                  </a:lnTo>
                  <a:lnTo>
                    <a:pt x="445" y="223"/>
                  </a:lnTo>
                  <a:lnTo>
                    <a:pt x="439" y="218"/>
                  </a:lnTo>
                  <a:lnTo>
                    <a:pt x="441" y="214"/>
                  </a:lnTo>
                  <a:lnTo>
                    <a:pt x="443" y="209"/>
                  </a:lnTo>
                  <a:lnTo>
                    <a:pt x="441" y="203"/>
                  </a:lnTo>
                  <a:lnTo>
                    <a:pt x="437" y="199"/>
                  </a:lnTo>
                  <a:lnTo>
                    <a:pt x="430" y="196"/>
                  </a:lnTo>
                  <a:lnTo>
                    <a:pt x="424" y="194"/>
                  </a:lnTo>
                  <a:lnTo>
                    <a:pt x="415" y="201"/>
                  </a:lnTo>
                  <a:lnTo>
                    <a:pt x="404" y="207"/>
                  </a:lnTo>
                  <a:lnTo>
                    <a:pt x="400" y="209"/>
                  </a:lnTo>
                  <a:lnTo>
                    <a:pt x="395" y="210"/>
                  </a:lnTo>
                  <a:lnTo>
                    <a:pt x="391" y="212"/>
                  </a:lnTo>
                  <a:lnTo>
                    <a:pt x="384" y="210"/>
                  </a:lnTo>
                  <a:lnTo>
                    <a:pt x="386" y="199"/>
                  </a:lnTo>
                  <a:lnTo>
                    <a:pt x="386" y="177"/>
                  </a:lnTo>
                  <a:lnTo>
                    <a:pt x="391" y="159"/>
                  </a:lnTo>
                  <a:lnTo>
                    <a:pt x="393" y="138"/>
                  </a:lnTo>
                  <a:lnTo>
                    <a:pt x="386" y="140"/>
                  </a:lnTo>
                  <a:lnTo>
                    <a:pt x="376" y="146"/>
                  </a:lnTo>
                  <a:lnTo>
                    <a:pt x="371" y="148"/>
                  </a:lnTo>
                  <a:lnTo>
                    <a:pt x="365" y="149"/>
                  </a:lnTo>
                  <a:lnTo>
                    <a:pt x="358" y="149"/>
                  </a:lnTo>
                  <a:lnTo>
                    <a:pt x="351" y="148"/>
                  </a:lnTo>
                  <a:lnTo>
                    <a:pt x="336" y="151"/>
                  </a:lnTo>
                  <a:lnTo>
                    <a:pt x="325" y="153"/>
                  </a:lnTo>
                  <a:lnTo>
                    <a:pt x="315" y="133"/>
                  </a:lnTo>
                  <a:lnTo>
                    <a:pt x="304" y="109"/>
                  </a:lnTo>
                  <a:lnTo>
                    <a:pt x="279" y="111"/>
                  </a:lnTo>
                  <a:lnTo>
                    <a:pt x="262" y="113"/>
                  </a:lnTo>
                  <a:lnTo>
                    <a:pt x="258" y="109"/>
                  </a:lnTo>
                  <a:lnTo>
                    <a:pt x="255" y="103"/>
                  </a:lnTo>
                  <a:lnTo>
                    <a:pt x="253" y="98"/>
                  </a:lnTo>
                  <a:lnTo>
                    <a:pt x="249" y="92"/>
                  </a:lnTo>
                  <a:lnTo>
                    <a:pt x="245" y="79"/>
                  </a:lnTo>
                  <a:lnTo>
                    <a:pt x="242" y="68"/>
                  </a:lnTo>
                  <a:lnTo>
                    <a:pt x="208" y="44"/>
                  </a:lnTo>
                  <a:lnTo>
                    <a:pt x="175" y="24"/>
                  </a:lnTo>
                  <a:lnTo>
                    <a:pt x="157" y="16"/>
                  </a:lnTo>
                  <a:lnTo>
                    <a:pt x="140" y="9"/>
                  </a:lnTo>
                  <a:lnTo>
                    <a:pt x="122" y="3"/>
                  </a:lnTo>
                  <a:lnTo>
                    <a:pt x="101" y="0"/>
                  </a:lnTo>
                  <a:lnTo>
                    <a:pt x="103" y="16"/>
                  </a:lnTo>
                  <a:lnTo>
                    <a:pt x="103" y="31"/>
                  </a:lnTo>
                  <a:lnTo>
                    <a:pt x="92" y="39"/>
                  </a:lnTo>
                  <a:lnTo>
                    <a:pt x="81" y="44"/>
                  </a:lnTo>
                  <a:lnTo>
                    <a:pt x="81" y="52"/>
                  </a:lnTo>
                  <a:lnTo>
                    <a:pt x="83" y="57"/>
                  </a:lnTo>
                  <a:lnTo>
                    <a:pt x="85" y="61"/>
                  </a:lnTo>
                  <a:lnTo>
                    <a:pt x="86" y="64"/>
                  </a:lnTo>
                  <a:lnTo>
                    <a:pt x="85" y="70"/>
                  </a:lnTo>
                  <a:lnTo>
                    <a:pt x="83" y="76"/>
                  </a:lnTo>
                  <a:lnTo>
                    <a:pt x="77" y="79"/>
                  </a:lnTo>
                  <a:lnTo>
                    <a:pt x="72" y="79"/>
                  </a:lnTo>
                  <a:lnTo>
                    <a:pt x="66" y="79"/>
                  </a:lnTo>
                  <a:lnTo>
                    <a:pt x="61" y="76"/>
                  </a:lnTo>
                  <a:lnTo>
                    <a:pt x="51" y="72"/>
                  </a:lnTo>
                  <a:lnTo>
                    <a:pt x="42" y="70"/>
                  </a:lnTo>
                  <a:lnTo>
                    <a:pt x="33" y="79"/>
                  </a:lnTo>
                  <a:lnTo>
                    <a:pt x="25" y="92"/>
                  </a:lnTo>
                  <a:lnTo>
                    <a:pt x="18" y="94"/>
                  </a:lnTo>
                  <a:lnTo>
                    <a:pt x="11" y="98"/>
                  </a:lnTo>
                  <a:lnTo>
                    <a:pt x="13" y="105"/>
                  </a:lnTo>
                  <a:lnTo>
                    <a:pt x="14" y="113"/>
                  </a:lnTo>
                  <a:lnTo>
                    <a:pt x="7" y="118"/>
                  </a:lnTo>
                  <a:lnTo>
                    <a:pt x="1" y="127"/>
                  </a:lnTo>
                  <a:lnTo>
                    <a:pt x="5" y="140"/>
                  </a:lnTo>
                  <a:lnTo>
                    <a:pt x="13" y="153"/>
                  </a:lnTo>
                  <a:lnTo>
                    <a:pt x="14" y="161"/>
                  </a:lnTo>
                  <a:lnTo>
                    <a:pt x="16" y="168"/>
                  </a:lnTo>
                  <a:lnTo>
                    <a:pt x="16" y="175"/>
                  </a:lnTo>
                  <a:lnTo>
                    <a:pt x="14" y="185"/>
                  </a:lnTo>
                  <a:lnTo>
                    <a:pt x="7" y="188"/>
                  </a:lnTo>
                  <a:lnTo>
                    <a:pt x="3" y="192"/>
                  </a:lnTo>
                  <a:lnTo>
                    <a:pt x="1" y="196"/>
                  </a:lnTo>
                  <a:lnTo>
                    <a:pt x="0" y="201"/>
                  </a:lnTo>
                  <a:lnTo>
                    <a:pt x="0" y="216"/>
                  </a:lnTo>
                  <a:lnTo>
                    <a:pt x="1" y="229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4606493" y="4563476"/>
              <a:ext cx="553873" cy="840165"/>
            </a:xfrm>
            <a:custGeom>
              <a:avLst/>
              <a:gdLst>
                <a:gd name="T0" fmla="*/ 32205 w 321"/>
                <a:gd name="T1" fmla="*/ 381000 h 449"/>
                <a:gd name="T2" fmla="*/ 26350 w 321"/>
                <a:gd name="T3" fmla="*/ 428625 h 449"/>
                <a:gd name="T4" fmla="*/ 29277 w 321"/>
                <a:gd name="T5" fmla="*/ 466725 h 449"/>
                <a:gd name="T6" fmla="*/ 0 w 321"/>
                <a:gd name="T7" fmla="*/ 530225 h 449"/>
                <a:gd name="T8" fmla="*/ 13175 w 321"/>
                <a:gd name="T9" fmla="*/ 544513 h 449"/>
                <a:gd name="T10" fmla="*/ 51235 w 321"/>
                <a:gd name="T11" fmla="*/ 554038 h 449"/>
                <a:gd name="T12" fmla="*/ 61482 w 321"/>
                <a:gd name="T13" fmla="*/ 557213 h 449"/>
                <a:gd name="T14" fmla="*/ 74657 w 321"/>
                <a:gd name="T15" fmla="*/ 544513 h 449"/>
                <a:gd name="T16" fmla="*/ 77585 w 321"/>
                <a:gd name="T17" fmla="*/ 571500 h 449"/>
                <a:gd name="T18" fmla="*/ 71729 w 321"/>
                <a:gd name="T19" fmla="*/ 598488 h 449"/>
                <a:gd name="T20" fmla="*/ 89296 w 321"/>
                <a:gd name="T21" fmla="*/ 601663 h 449"/>
                <a:gd name="T22" fmla="*/ 112717 w 321"/>
                <a:gd name="T23" fmla="*/ 609600 h 449"/>
                <a:gd name="T24" fmla="*/ 137603 w 321"/>
                <a:gd name="T25" fmla="*/ 627063 h 449"/>
                <a:gd name="T26" fmla="*/ 147850 w 321"/>
                <a:gd name="T27" fmla="*/ 623888 h 449"/>
                <a:gd name="T28" fmla="*/ 156633 w 321"/>
                <a:gd name="T29" fmla="*/ 633413 h 449"/>
                <a:gd name="T30" fmla="*/ 140531 w 321"/>
                <a:gd name="T31" fmla="*/ 647700 h 449"/>
                <a:gd name="T32" fmla="*/ 118573 w 321"/>
                <a:gd name="T33" fmla="*/ 661988 h 449"/>
                <a:gd name="T34" fmla="*/ 121501 w 321"/>
                <a:gd name="T35" fmla="*/ 685800 h 449"/>
                <a:gd name="T36" fmla="*/ 137603 w 321"/>
                <a:gd name="T37" fmla="*/ 682625 h 449"/>
                <a:gd name="T38" fmla="*/ 159561 w 321"/>
                <a:gd name="T39" fmla="*/ 685800 h 449"/>
                <a:gd name="T40" fmla="*/ 166880 w 321"/>
                <a:gd name="T41" fmla="*/ 703263 h 449"/>
                <a:gd name="T42" fmla="*/ 185911 w 321"/>
                <a:gd name="T43" fmla="*/ 700088 h 449"/>
                <a:gd name="T44" fmla="*/ 215188 w 321"/>
                <a:gd name="T45" fmla="*/ 700088 h 449"/>
                <a:gd name="T46" fmla="*/ 253248 w 321"/>
                <a:gd name="T47" fmla="*/ 703263 h 449"/>
                <a:gd name="T48" fmla="*/ 301556 w 321"/>
                <a:gd name="T49" fmla="*/ 671513 h 449"/>
                <a:gd name="T50" fmla="*/ 301556 w 321"/>
                <a:gd name="T51" fmla="*/ 619125 h 449"/>
                <a:gd name="T52" fmla="*/ 320586 w 321"/>
                <a:gd name="T53" fmla="*/ 601663 h 449"/>
                <a:gd name="T54" fmla="*/ 320586 w 321"/>
                <a:gd name="T55" fmla="*/ 563563 h 449"/>
                <a:gd name="T56" fmla="*/ 301556 w 321"/>
                <a:gd name="T57" fmla="*/ 509588 h 449"/>
                <a:gd name="T58" fmla="*/ 319122 w 321"/>
                <a:gd name="T59" fmla="*/ 474663 h 449"/>
                <a:gd name="T60" fmla="*/ 336688 w 321"/>
                <a:gd name="T61" fmla="*/ 454025 h 449"/>
                <a:gd name="T62" fmla="*/ 374749 w 321"/>
                <a:gd name="T63" fmla="*/ 422275 h 449"/>
                <a:gd name="T64" fmla="*/ 405490 w 321"/>
                <a:gd name="T65" fmla="*/ 433388 h 449"/>
                <a:gd name="T66" fmla="*/ 424520 w 321"/>
                <a:gd name="T67" fmla="*/ 419100 h 449"/>
                <a:gd name="T68" fmla="*/ 421593 w 321"/>
                <a:gd name="T69" fmla="*/ 398463 h 449"/>
                <a:gd name="T70" fmla="*/ 434767 w 321"/>
                <a:gd name="T71" fmla="*/ 369888 h 449"/>
                <a:gd name="T72" fmla="*/ 447942 w 321"/>
                <a:gd name="T73" fmla="*/ 307975 h 449"/>
                <a:gd name="T74" fmla="*/ 434767 w 321"/>
                <a:gd name="T75" fmla="*/ 255588 h 449"/>
                <a:gd name="T76" fmla="*/ 443550 w 321"/>
                <a:gd name="T77" fmla="*/ 217488 h 449"/>
                <a:gd name="T78" fmla="*/ 453798 w 321"/>
                <a:gd name="T79" fmla="*/ 204788 h 449"/>
                <a:gd name="T80" fmla="*/ 447942 w 321"/>
                <a:gd name="T81" fmla="*/ 176213 h 449"/>
                <a:gd name="T82" fmla="*/ 469900 w 321"/>
                <a:gd name="T83" fmla="*/ 90488 h 449"/>
                <a:gd name="T84" fmla="*/ 447942 w 321"/>
                <a:gd name="T85" fmla="*/ 104775 h 449"/>
                <a:gd name="T86" fmla="*/ 383532 w 321"/>
                <a:gd name="T87" fmla="*/ 125413 h 449"/>
                <a:gd name="T88" fmla="*/ 313267 w 321"/>
                <a:gd name="T89" fmla="*/ 104775 h 449"/>
                <a:gd name="T90" fmla="*/ 237146 w 321"/>
                <a:gd name="T91" fmla="*/ 73025 h 449"/>
                <a:gd name="T92" fmla="*/ 202013 w 321"/>
                <a:gd name="T93" fmla="*/ 38100 h 449"/>
                <a:gd name="T94" fmla="*/ 202013 w 321"/>
                <a:gd name="T95" fmla="*/ 0 h 449"/>
                <a:gd name="T96" fmla="*/ 175664 w 321"/>
                <a:gd name="T97" fmla="*/ 14288 h 449"/>
                <a:gd name="T98" fmla="*/ 144922 w 321"/>
                <a:gd name="T99" fmla="*/ 58738 h 449"/>
                <a:gd name="T100" fmla="*/ 153706 w 321"/>
                <a:gd name="T101" fmla="*/ 158750 h 449"/>
                <a:gd name="T102" fmla="*/ 161025 w 321"/>
                <a:gd name="T103" fmla="*/ 219075 h 449"/>
                <a:gd name="T104" fmla="*/ 150778 w 321"/>
                <a:gd name="T105" fmla="*/ 236538 h 449"/>
                <a:gd name="T106" fmla="*/ 131748 w 321"/>
                <a:gd name="T107" fmla="*/ 242888 h 449"/>
                <a:gd name="T108" fmla="*/ 115645 w 321"/>
                <a:gd name="T109" fmla="*/ 242888 h 449"/>
                <a:gd name="T110" fmla="*/ 96615 w 321"/>
                <a:gd name="T111" fmla="*/ 255588 h 449"/>
                <a:gd name="T112" fmla="*/ 83440 w 321"/>
                <a:gd name="T113" fmla="*/ 290513 h 449"/>
                <a:gd name="T114" fmla="*/ 71729 w 321"/>
                <a:gd name="T115" fmla="*/ 295275 h 449"/>
                <a:gd name="T116" fmla="*/ 58555 w 321"/>
                <a:gd name="T117" fmla="*/ 304800 h 449"/>
                <a:gd name="T118" fmla="*/ 42452 w 321"/>
                <a:gd name="T119" fmla="*/ 352425 h 4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1"/>
                <a:gd name="T181" fmla="*/ 0 h 449"/>
                <a:gd name="T182" fmla="*/ 321 w 321"/>
                <a:gd name="T183" fmla="*/ 449 h 4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1" h="449">
                  <a:moveTo>
                    <a:pt x="22" y="240"/>
                  </a:moveTo>
                  <a:lnTo>
                    <a:pt x="22" y="240"/>
                  </a:lnTo>
                  <a:lnTo>
                    <a:pt x="22" y="255"/>
                  </a:lnTo>
                  <a:lnTo>
                    <a:pt x="20" y="264"/>
                  </a:lnTo>
                  <a:lnTo>
                    <a:pt x="18" y="270"/>
                  </a:lnTo>
                  <a:lnTo>
                    <a:pt x="18" y="275"/>
                  </a:lnTo>
                  <a:lnTo>
                    <a:pt x="18" y="282"/>
                  </a:lnTo>
                  <a:lnTo>
                    <a:pt x="20" y="294"/>
                  </a:lnTo>
                  <a:lnTo>
                    <a:pt x="12" y="308"/>
                  </a:lnTo>
                  <a:lnTo>
                    <a:pt x="1" y="329"/>
                  </a:lnTo>
                  <a:lnTo>
                    <a:pt x="0" y="334"/>
                  </a:lnTo>
                  <a:lnTo>
                    <a:pt x="1" y="340"/>
                  </a:lnTo>
                  <a:lnTo>
                    <a:pt x="3" y="342"/>
                  </a:lnTo>
                  <a:lnTo>
                    <a:pt x="9" y="343"/>
                  </a:lnTo>
                  <a:lnTo>
                    <a:pt x="18" y="345"/>
                  </a:lnTo>
                  <a:lnTo>
                    <a:pt x="31" y="347"/>
                  </a:lnTo>
                  <a:lnTo>
                    <a:pt x="35" y="349"/>
                  </a:lnTo>
                  <a:lnTo>
                    <a:pt x="38" y="353"/>
                  </a:lnTo>
                  <a:lnTo>
                    <a:pt x="40" y="353"/>
                  </a:lnTo>
                  <a:lnTo>
                    <a:pt x="42" y="351"/>
                  </a:lnTo>
                  <a:lnTo>
                    <a:pt x="44" y="347"/>
                  </a:lnTo>
                  <a:lnTo>
                    <a:pt x="46" y="340"/>
                  </a:lnTo>
                  <a:lnTo>
                    <a:pt x="51" y="343"/>
                  </a:lnTo>
                  <a:lnTo>
                    <a:pt x="55" y="349"/>
                  </a:lnTo>
                  <a:lnTo>
                    <a:pt x="55" y="355"/>
                  </a:lnTo>
                  <a:lnTo>
                    <a:pt x="53" y="360"/>
                  </a:lnTo>
                  <a:lnTo>
                    <a:pt x="51" y="367"/>
                  </a:lnTo>
                  <a:lnTo>
                    <a:pt x="49" y="373"/>
                  </a:lnTo>
                  <a:lnTo>
                    <a:pt x="49" y="377"/>
                  </a:lnTo>
                  <a:lnTo>
                    <a:pt x="51" y="380"/>
                  </a:lnTo>
                  <a:lnTo>
                    <a:pt x="55" y="380"/>
                  </a:lnTo>
                  <a:lnTo>
                    <a:pt x="61" y="379"/>
                  </a:lnTo>
                  <a:lnTo>
                    <a:pt x="66" y="375"/>
                  </a:lnTo>
                  <a:lnTo>
                    <a:pt x="70" y="371"/>
                  </a:lnTo>
                  <a:lnTo>
                    <a:pt x="77" y="384"/>
                  </a:lnTo>
                  <a:lnTo>
                    <a:pt x="86" y="393"/>
                  </a:lnTo>
                  <a:lnTo>
                    <a:pt x="90" y="395"/>
                  </a:lnTo>
                  <a:lnTo>
                    <a:pt x="94" y="395"/>
                  </a:lnTo>
                  <a:lnTo>
                    <a:pt x="97" y="395"/>
                  </a:lnTo>
                  <a:lnTo>
                    <a:pt x="99" y="395"/>
                  </a:lnTo>
                  <a:lnTo>
                    <a:pt x="101" y="393"/>
                  </a:lnTo>
                  <a:lnTo>
                    <a:pt x="105" y="393"/>
                  </a:lnTo>
                  <a:lnTo>
                    <a:pt x="107" y="395"/>
                  </a:lnTo>
                  <a:lnTo>
                    <a:pt x="107" y="399"/>
                  </a:lnTo>
                  <a:lnTo>
                    <a:pt x="107" y="403"/>
                  </a:lnTo>
                  <a:lnTo>
                    <a:pt x="101" y="406"/>
                  </a:lnTo>
                  <a:lnTo>
                    <a:pt x="96" y="408"/>
                  </a:lnTo>
                  <a:lnTo>
                    <a:pt x="90" y="410"/>
                  </a:lnTo>
                  <a:lnTo>
                    <a:pt x="85" y="414"/>
                  </a:lnTo>
                  <a:lnTo>
                    <a:pt x="81" y="417"/>
                  </a:lnTo>
                  <a:lnTo>
                    <a:pt x="79" y="423"/>
                  </a:lnTo>
                  <a:lnTo>
                    <a:pt x="79" y="430"/>
                  </a:lnTo>
                  <a:lnTo>
                    <a:pt x="83" y="432"/>
                  </a:lnTo>
                  <a:lnTo>
                    <a:pt x="86" y="434"/>
                  </a:lnTo>
                  <a:lnTo>
                    <a:pt x="90" y="432"/>
                  </a:lnTo>
                  <a:lnTo>
                    <a:pt x="94" y="430"/>
                  </a:lnTo>
                  <a:lnTo>
                    <a:pt x="101" y="427"/>
                  </a:lnTo>
                  <a:lnTo>
                    <a:pt x="107" y="427"/>
                  </a:lnTo>
                  <a:lnTo>
                    <a:pt x="109" y="432"/>
                  </a:lnTo>
                  <a:lnTo>
                    <a:pt x="110" y="438"/>
                  </a:lnTo>
                  <a:lnTo>
                    <a:pt x="112" y="441"/>
                  </a:lnTo>
                  <a:lnTo>
                    <a:pt x="114" y="443"/>
                  </a:lnTo>
                  <a:lnTo>
                    <a:pt x="118" y="447"/>
                  </a:lnTo>
                  <a:lnTo>
                    <a:pt x="121" y="449"/>
                  </a:lnTo>
                  <a:lnTo>
                    <a:pt x="127" y="441"/>
                  </a:lnTo>
                  <a:lnTo>
                    <a:pt x="133" y="436"/>
                  </a:lnTo>
                  <a:lnTo>
                    <a:pt x="138" y="436"/>
                  </a:lnTo>
                  <a:lnTo>
                    <a:pt x="147" y="441"/>
                  </a:lnTo>
                  <a:lnTo>
                    <a:pt x="153" y="443"/>
                  </a:lnTo>
                  <a:lnTo>
                    <a:pt x="162" y="445"/>
                  </a:lnTo>
                  <a:lnTo>
                    <a:pt x="173" y="443"/>
                  </a:lnTo>
                  <a:lnTo>
                    <a:pt x="188" y="440"/>
                  </a:lnTo>
                  <a:lnTo>
                    <a:pt x="199" y="432"/>
                  </a:lnTo>
                  <a:lnTo>
                    <a:pt x="206" y="423"/>
                  </a:lnTo>
                  <a:lnTo>
                    <a:pt x="205" y="410"/>
                  </a:lnTo>
                  <a:lnTo>
                    <a:pt x="205" y="395"/>
                  </a:lnTo>
                  <a:lnTo>
                    <a:pt x="206" y="390"/>
                  </a:lnTo>
                  <a:lnTo>
                    <a:pt x="208" y="386"/>
                  </a:lnTo>
                  <a:lnTo>
                    <a:pt x="212" y="382"/>
                  </a:lnTo>
                  <a:lnTo>
                    <a:pt x="219" y="379"/>
                  </a:lnTo>
                  <a:lnTo>
                    <a:pt x="221" y="369"/>
                  </a:lnTo>
                  <a:lnTo>
                    <a:pt x="221" y="362"/>
                  </a:lnTo>
                  <a:lnTo>
                    <a:pt x="219" y="355"/>
                  </a:lnTo>
                  <a:lnTo>
                    <a:pt x="218" y="347"/>
                  </a:lnTo>
                  <a:lnTo>
                    <a:pt x="210" y="334"/>
                  </a:lnTo>
                  <a:lnTo>
                    <a:pt x="206" y="321"/>
                  </a:lnTo>
                  <a:lnTo>
                    <a:pt x="212" y="312"/>
                  </a:lnTo>
                  <a:lnTo>
                    <a:pt x="219" y="307"/>
                  </a:lnTo>
                  <a:lnTo>
                    <a:pt x="218" y="299"/>
                  </a:lnTo>
                  <a:lnTo>
                    <a:pt x="216" y="292"/>
                  </a:lnTo>
                  <a:lnTo>
                    <a:pt x="223" y="288"/>
                  </a:lnTo>
                  <a:lnTo>
                    <a:pt x="230" y="286"/>
                  </a:lnTo>
                  <a:lnTo>
                    <a:pt x="238" y="273"/>
                  </a:lnTo>
                  <a:lnTo>
                    <a:pt x="247" y="264"/>
                  </a:lnTo>
                  <a:lnTo>
                    <a:pt x="256" y="266"/>
                  </a:lnTo>
                  <a:lnTo>
                    <a:pt x="266" y="270"/>
                  </a:lnTo>
                  <a:lnTo>
                    <a:pt x="271" y="273"/>
                  </a:lnTo>
                  <a:lnTo>
                    <a:pt x="277" y="273"/>
                  </a:lnTo>
                  <a:lnTo>
                    <a:pt x="282" y="273"/>
                  </a:lnTo>
                  <a:lnTo>
                    <a:pt x="288" y="270"/>
                  </a:lnTo>
                  <a:lnTo>
                    <a:pt x="290" y="264"/>
                  </a:lnTo>
                  <a:lnTo>
                    <a:pt x="291" y="258"/>
                  </a:lnTo>
                  <a:lnTo>
                    <a:pt x="290" y="255"/>
                  </a:lnTo>
                  <a:lnTo>
                    <a:pt x="288" y="251"/>
                  </a:lnTo>
                  <a:lnTo>
                    <a:pt x="286" y="246"/>
                  </a:lnTo>
                  <a:lnTo>
                    <a:pt x="286" y="238"/>
                  </a:lnTo>
                  <a:lnTo>
                    <a:pt x="297" y="233"/>
                  </a:lnTo>
                  <a:lnTo>
                    <a:pt x="308" y="225"/>
                  </a:lnTo>
                  <a:lnTo>
                    <a:pt x="308" y="210"/>
                  </a:lnTo>
                  <a:lnTo>
                    <a:pt x="306" y="194"/>
                  </a:lnTo>
                  <a:lnTo>
                    <a:pt x="301" y="175"/>
                  </a:lnTo>
                  <a:lnTo>
                    <a:pt x="297" y="161"/>
                  </a:lnTo>
                  <a:lnTo>
                    <a:pt x="299" y="149"/>
                  </a:lnTo>
                  <a:lnTo>
                    <a:pt x="301" y="140"/>
                  </a:lnTo>
                  <a:lnTo>
                    <a:pt x="303" y="137"/>
                  </a:lnTo>
                  <a:lnTo>
                    <a:pt x="304" y="133"/>
                  </a:lnTo>
                  <a:lnTo>
                    <a:pt x="308" y="131"/>
                  </a:lnTo>
                  <a:lnTo>
                    <a:pt x="310" y="129"/>
                  </a:lnTo>
                  <a:lnTo>
                    <a:pt x="312" y="127"/>
                  </a:lnTo>
                  <a:lnTo>
                    <a:pt x="312" y="122"/>
                  </a:lnTo>
                  <a:lnTo>
                    <a:pt x="306" y="111"/>
                  </a:lnTo>
                  <a:lnTo>
                    <a:pt x="303" y="101"/>
                  </a:lnTo>
                  <a:lnTo>
                    <a:pt x="312" y="81"/>
                  </a:lnTo>
                  <a:lnTo>
                    <a:pt x="321" y="57"/>
                  </a:lnTo>
                  <a:lnTo>
                    <a:pt x="306" y="66"/>
                  </a:lnTo>
                  <a:lnTo>
                    <a:pt x="291" y="72"/>
                  </a:lnTo>
                  <a:lnTo>
                    <a:pt x="277" y="77"/>
                  </a:lnTo>
                  <a:lnTo>
                    <a:pt x="262" y="79"/>
                  </a:lnTo>
                  <a:lnTo>
                    <a:pt x="243" y="70"/>
                  </a:lnTo>
                  <a:lnTo>
                    <a:pt x="229" y="61"/>
                  </a:lnTo>
                  <a:lnTo>
                    <a:pt x="214" y="66"/>
                  </a:lnTo>
                  <a:lnTo>
                    <a:pt x="199" y="70"/>
                  </a:lnTo>
                  <a:lnTo>
                    <a:pt x="181" y="59"/>
                  </a:lnTo>
                  <a:lnTo>
                    <a:pt x="162" y="46"/>
                  </a:lnTo>
                  <a:lnTo>
                    <a:pt x="147" y="46"/>
                  </a:lnTo>
                  <a:lnTo>
                    <a:pt x="133" y="44"/>
                  </a:lnTo>
                  <a:lnTo>
                    <a:pt x="138" y="24"/>
                  </a:lnTo>
                  <a:lnTo>
                    <a:pt x="145" y="3"/>
                  </a:lnTo>
                  <a:lnTo>
                    <a:pt x="142" y="2"/>
                  </a:lnTo>
                  <a:lnTo>
                    <a:pt x="138" y="0"/>
                  </a:lnTo>
                  <a:lnTo>
                    <a:pt x="133" y="2"/>
                  </a:lnTo>
                  <a:lnTo>
                    <a:pt x="127" y="5"/>
                  </a:lnTo>
                  <a:lnTo>
                    <a:pt x="120" y="9"/>
                  </a:lnTo>
                  <a:lnTo>
                    <a:pt x="114" y="16"/>
                  </a:lnTo>
                  <a:lnTo>
                    <a:pt x="107" y="26"/>
                  </a:lnTo>
                  <a:lnTo>
                    <a:pt x="99" y="37"/>
                  </a:lnTo>
                  <a:lnTo>
                    <a:pt x="97" y="57"/>
                  </a:lnTo>
                  <a:lnTo>
                    <a:pt x="99" y="79"/>
                  </a:lnTo>
                  <a:lnTo>
                    <a:pt x="105" y="100"/>
                  </a:lnTo>
                  <a:lnTo>
                    <a:pt x="110" y="116"/>
                  </a:lnTo>
                  <a:lnTo>
                    <a:pt x="110" y="129"/>
                  </a:lnTo>
                  <a:lnTo>
                    <a:pt x="110" y="138"/>
                  </a:lnTo>
                  <a:lnTo>
                    <a:pt x="109" y="144"/>
                  </a:lnTo>
                  <a:lnTo>
                    <a:pt x="107" y="148"/>
                  </a:lnTo>
                  <a:lnTo>
                    <a:pt x="103" y="149"/>
                  </a:lnTo>
                  <a:lnTo>
                    <a:pt x="101" y="151"/>
                  </a:lnTo>
                  <a:lnTo>
                    <a:pt x="96" y="153"/>
                  </a:lnTo>
                  <a:lnTo>
                    <a:pt x="90" y="153"/>
                  </a:lnTo>
                  <a:lnTo>
                    <a:pt x="85" y="151"/>
                  </a:lnTo>
                  <a:lnTo>
                    <a:pt x="79" y="146"/>
                  </a:lnTo>
                  <a:lnTo>
                    <a:pt x="79" y="153"/>
                  </a:lnTo>
                  <a:lnTo>
                    <a:pt x="75" y="157"/>
                  </a:lnTo>
                  <a:lnTo>
                    <a:pt x="70" y="159"/>
                  </a:lnTo>
                  <a:lnTo>
                    <a:pt x="66" y="161"/>
                  </a:lnTo>
                  <a:lnTo>
                    <a:pt x="64" y="172"/>
                  </a:lnTo>
                  <a:lnTo>
                    <a:pt x="64" y="183"/>
                  </a:lnTo>
                  <a:lnTo>
                    <a:pt x="57" y="183"/>
                  </a:lnTo>
                  <a:lnTo>
                    <a:pt x="49" y="181"/>
                  </a:lnTo>
                  <a:lnTo>
                    <a:pt x="51" y="183"/>
                  </a:lnTo>
                  <a:lnTo>
                    <a:pt x="49" y="186"/>
                  </a:lnTo>
                  <a:lnTo>
                    <a:pt x="48" y="188"/>
                  </a:lnTo>
                  <a:lnTo>
                    <a:pt x="46" y="188"/>
                  </a:lnTo>
                  <a:lnTo>
                    <a:pt x="40" y="192"/>
                  </a:lnTo>
                  <a:lnTo>
                    <a:pt x="35" y="194"/>
                  </a:lnTo>
                  <a:lnTo>
                    <a:pt x="31" y="209"/>
                  </a:lnTo>
                  <a:lnTo>
                    <a:pt x="29" y="222"/>
                  </a:lnTo>
                  <a:lnTo>
                    <a:pt x="25" y="231"/>
                  </a:lnTo>
                  <a:lnTo>
                    <a:pt x="22" y="240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5119202" y="4410038"/>
              <a:ext cx="1021670" cy="913141"/>
            </a:xfrm>
            <a:custGeom>
              <a:avLst/>
              <a:gdLst>
                <a:gd name="T0" fmla="*/ 505985 w 591"/>
                <a:gd name="T1" fmla="*/ 754063 h 488"/>
                <a:gd name="T2" fmla="*/ 571983 w 591"/>
                <a:gd name="T3" fmla="*/ 739775 h 488"/>
                <a:gd name="T4" fmla="*/ 617449 w 591"/>
                <a:gd name="T5" fmla="*/ 725488 h 488"/>
                <a:gd name="T6" fmla="*/ 665847 w 591"/>
                <a:gd name="T7" fmla="*/ 708025 h 488"/>
                <a:gd name="T8" fmla="*/ 718646 w 591"/>
                <a:gd name="T9" fmla="*/ 708025 h 488"/>
                <a:gd name="T10" fmla="*/ 774378 w 591"/>
                <a:gd name="T11" fmla="*/ 722313 h 488"/>
                <a:gd name="T12" fmla="*/ 806643 w 591"/>
                <a:gd name="T13" fmla="*/ 704850 h 488"/>
                <a:gd name="T14" fmla="*/ 815443 w 591"/>
                <a:gd name="T15" fmla="*/ 657225 h 488"/>
                <a:gd name="T16" fmla="*/ 866775 w 591"/>
                <a:gd name="T17" fmla="*/ 596900 h 488"/>
                <a:gd name="T18" fmla="*/ 853575 w 591"/>
                <a:gd name="T19" fmla="*/ 577850 h 488"/>
                <a:gd name="T20" fmla="*/ 821310 w 591"/>
                <a:gd name="T21" fmla="*/ 566738 h 488"/>
                <a:gd name="T22" fmla="*/ 790511 w 591"/>
                <a:gd name="T23" fmla="*/ 522288 h 488"/>
                <a:gd name="T24" fmla="*/ 799310 w 591"/>
                <a:gd name="T25" fmla="*/ 466725 h 488"/>
                <a:gd name="T26" fmla="*/ 825710 w 591"/>
                <a:gd name="T27" fmla="*/ 434975 h 488"/>
                <a:gd name="T28" fmla="*/ 859442 w 591"/>
                <a:gd name="T29" fmla="*/ 434975 h 488"/>
                <a:gd name="T30" fmla="*/ 859442 w 591"/>
                <a:gd name="T31" fmla="*/ 393700 h 488"/>
                <a:gd name="T32" fmla="*/ 825710 w 591"/>
                <a:gd name="T33" fmla="*/ 390525 h 488"/>
                <a:gd name="T34" fmla="*/ 806643 w 591"/>
                <a:gd name="T35" fmla="*/ 387350 h 488"/>
                <a:gd name="T36" fmla="*/ 796377 w 591"/>
                <a:gd name="T37" fmla="*/ 361950 h 488"/>
                <a:gd name="T38" fmla="*/ 796377 w 591"/>
                <a:gd name="T39" fmla="*/ 328613 h 488"/>
                <a:gd name="T40" fmla="*/ 780244 w 591"/>
                <a:gd name="T41" fmla="*/ 300038 h 488"/>
                <a:gd name="T42" fmla="*/ 728912 w 591"/>
                <a:gd name="T43" fmla="*/ 285750 h 488"/>
                <a:gd name="T44" fmla="*/ 668781 w 591"/>
                <a:gd name="T45" fmla="*/ 282575 h 488"/>
                <a:gd name="T46" fmla="*/ 639448 w 591"/>
                <a:gd name="T47" fmla="*/ 258763 h 488"/>
                <a:gd name="T48" fmla="*/ 642381 w 591"/>
                <a:gd name="T49" fmla="*/ 234950 h 488"/>
                <a:gd name="T50" fmla="*/ 655581 w 591"/>
                <a:gd name="T51" fmla="*/ 214313 h 488"/>
                <a:gd name="T52" fmla="*/ 649715 w 591"/>
                <a:gd name="T53" fmla="*/ 171450 h 488"/>
                <a:gd name="T54" fmla="*/ 604249 w 591"/>
                <a:gd name="T55" fmla="*/ 112713 h 488"/>
                <a:gd name="T56" fmla="*/ 511852 w 591"/>
                <a:gd name="T57" fmla="*/ 133350 h 488"/>
                <a:gd name="T58" fmla="*/ 473720 w 591"/>
                <a:gd name="T59" fmla="*/ 109538 h 488"/>
                <a:gd name="T60" fmla="*/ 441454 w 591"/>
                <a:gd name="T61" fmla="*/ 77788 h 488"/>
                <a:gd name="T62" fmla="*/ 406255 w 591"/>
                <a:gd name="T63" fmla="*/ 79375 h 488"/>
                <a:gd name="T64" fmla="*/ 365189 w 591"/>
                <a:gd name="T65" fmla="*/ 71438 h 488"/>
                <a:gd name="T66" fmla="*/ 335857 w 591"/>
                <a:gd name="T67" fmla="*/ 41275 h 488"/>
                <a:gd name="T68" fmla="*/ 294791 w 591"/>
                <a:gd name="T69" fmla="*/ 33338 h 488"/>
                <a:gd name="T70" fmla="*/ 252259 w 591"/>
                <a:gd name="T71" fmla="*/ 3175 h 488"/>
                <a:gd name="T72" fmla="*/ 230260 w 591"/>
                <a:gd name="T73" fmla="*/ 23813 h 488"/>
                <a:gd name="T74" fmla="*/ 197994 w 591"/>
                <a:gd name="T75" fmla="*/ 57150 h 488"/>
                <a:gd name="T76" fmla="*/ 165729 w 591"/>
                <a:gd name="T77" fmla="*/ 103188 h 488"/>
                <a:gd name="T78" fmla="*/ 121730 w 591"/>
                <a:gd name="T79" fmla="*/ 144463 h 488"/>
                <a:gd name="T80" fmla="*/ 67465 w 591"/>
                <a:gd name="T81" fmla="*/ 206375 h 488"/>
                <a:gd name="T82" fmla="*/ 35199 w 591"/>
                <a:gd name="T83" fmla="*/ 220663 h 488"/>
                <a:gd name="T84" fmla="*/ 13200 w 591"/>
                <a:gd name="T85" fmla="*/ 306388 h 488"/>
                <a:gd name="T86" fmla="*/ 19066 w 591"/>
                <a:gd name="T87" fmla="*/ 334963 h 488"/>
                <a:gd name="T88" fmla="*/ 8800 w 591"/>
                <a:gd name="T89" fmla="*/ 347663 h 488"/>
                <a:gd name="T90" fmla="*/ 0 w 591"/>
                <a:gd name="T91" fmla="*/ 385763 h 488"/>
                <a:gd name="T92" fmla="*/ 13200 w 591"/>
                <a:gd name="T93" fmla="*/ 438150 h 488"/>
                <a:gd name="T94" fmla="*/ 95331 w 591"/>
                <a:gd name="T95" fmla="*/ 463550 h 488"/>
                <a:gd name="T96" fmla="*/ 219994 w 591"/>
                <a:gd name="T97" fmla="*/ 546100 h 488"/>
                <a:gd name="T98" fmla="*/ 236127 w 591"/>
                <a:gd name="T99" fmla="*/ 593725 h 488"/>
                <a:gd name="T100" fmla="*/ 249326 w 591"/>
                <a:gd name="T101" fmla="*/ 617538 h 488"/>
                <a:gd name="T102" fmla="*/ 327057 w 591"/>
                <a:gd name="T103" fmla="*/ 649288 h 488"/>
                <a:gd name="T104" fmla="*/ 379856 w 591"/>
                <a:gd name="T105" fmla="*/ 673100 h 488"/>
                <a:gd name="T106" fmla="*/ 409188 w 591"/>
                <a:gd name="T107" fmla="*/ 673100 h 488"/>
                <a:gd name="T108" fmla="*/ 441454 w 591"/>
                <a:gd name="T109" fmla="*/ 657225 h 488"/>
                <a:gd name="T110" fmla="*/ 431188 w 591"/>
                <a:gd name="T111" fmla="*/ 754063 h 488"/>
                <a:gd name="T112" fmla="*/ 444387 w 591"/>
                <a:gd name="T113" fmla="*/ 771525 h 488"/>
                <a:gd name="T114" fmla="*/ 473720 w 591"/>
                <a:gd name="T115" fmla="*/ 757238 h 488"/>
                <a:gd name="T116" fmla="*/ 505985 w 591"/>
                <a:gd name="T117" fmla="*/ 754063 h 4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91"/>
                <a:gd name="T178" fmla="*/ 0 h 488"/>
                <a:gd name="T179" fmla="*/ 591 w 591"/>
                <a:gd name="T180" fmla="*/ 488 h 4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91" h="488">
                  <a:moveTo>
                    <a:pt x="345" y="475"/>
                  </a:moveTo>
                  <a:lnTo>
                    <a:pt x="345" y="475"/>
                  </a:lnTo>
                  <a:lnTo>
                    <a:pt x="364" y="470"/>
                  </a:lnTo>
                  <a:lnTo>
                    <a:pt x="381" y="468"/>
                  </a:lnTo>
                  <a:lnTo>
                    <a:pt x="390" y="466"/>
                  </a:lnTo>
                  <a:lnTo>
                    <a:pt x="401" y="464"/>
                  </a:lnTo>
                  <a:lnTo>
                    <a:pt x="410" y="461"/>
                  </a:lnTo>
                  <a:lnTo>
                    <a:pt x="421" y="457"/>
                  </a:lnTo>
                  <a:lnTo>
                    <a:pt x="434" y="448"/>
                  </a:lnTo>
                  <a:lnTo>
                    <a:pt x="440" y="442"/>
                  </a:lnTo>
                  <a:lnTo>
                    <a:pt x="454" y="446"/>
                  </a:lnTo>
                  <a:lnTo>
                    <a:pt x="469" y="449"/>
                  </a:lnTo>
                  <a:lnTo>
                    <a:pt x="480" y="448"/>
                  </a:lnTo>
                  <a:lnTo>
                    <a:pt x="490" y="446"/>
                  </a:lnTo>
                  <a:lnTo>
                    <a:pt x="497" y="453"/>
                  </a:lnTo>
                  <a:lnTo>
                    <a:pt x="508" y="461"/>
                  </a:lnTo>
                  <a:lnTo>
                    <a:pt x="528" y="455"/>
                  </a:lnTo>
                  <a:lnTo>
                    <a:pt x="547" y="446"/>
                  </a:lnTo>
                  <a:lnTo>
                    <a:pt x="549" y="444"/>
                  </a:lnTo>
                  <a:lnTo>
                    <a:pt x="550" y="444"/>
                  </a:lnTo>
                  <a:lnTo>
                    <a:pt x="547" y="433"/>
                  </a:lnTo>
                  <a:lnTo>
                    <a:pt x="543" y="424"/>
                  </a:lnTo>
                  <a:lnTo>
                    <a:pt x="556" y="414"/>
                  </a:lnTo>
                  <a:lnTo>
                    <a:pt x="571" y="403"/>
                  </a:lnTo>
                  <a:lnTo>
                    <a:pt x="582" y="389"/>
                  </a:lnTo>
                  <a:lnTo>
                    <a:pt x="591" y="376"/>
                  </a:lnTo>
                  <a:lnTo>
                    <a:pt x="589" y="370"/>
                  </a:lnTo>
                  <a:lnTo>
                    <a:pt x="587" y="368"/>
                  </a:lnTo>
                  <a:lnTo>
                    <a:pt x="582" y="364"/>
                  </a:lnTo>
                  <a:lnTo>
                    <a:pt x="576" y="363"/>
                  </a:lnTo>
                  <a:lnTo>
                    <a:pt x="569" y="361"/>
                  </a:lnTo>
                  <a:lnTo>
                    <a:pt x="560" y="357"/>
                  </a:lnTo>
                  <a:lnTo>
                    <a:pt x="550" y="350"/>
                  </a:lnTo>
                  <a:lnTo>
                    <a:pt x="541" y="340"/>
                  </a:lnTo>
                  <a:lnTo>
                    <a:pt x="539" y="329"/>
                  </a:lnTo>
                  <a:lnTo>
                    <a:pt x="539" y="318"/>
                  </a:lnTo>
                  <a:lnTo>
                    <a:pt x="541" y="307"/>
                  </a:lnTo>
                  <a:lnTo>
                    <a:pt x="545" y="294"/>
                  </a:lnTo>
                  <a:lnTo>
                    <a:pt x="550" y="285"/>
                  </a:lnTo>
                  <a:lnTo>
                    <a:pt x="558" y="278"/>
                  </a:lnTo>
                  <a:lnTo>
                    <a:pt x="563" y="274"/>
                  </a:lnTo>
                  <a:lnTo>
                    <a:pt x="567" y="270"/>
                  </a:lnTo>
                  <a:lnTo>
                    <a:pt x="578" y="272"/>
                  </a:lnTo>
                  <a:lnTo>
                    <a:pt x="586" y="274"/>
                  </a:lnTo>
                  <a:lnTo>
                    <a:pt x="586" y="267"/>
                  </a:lnTo>
                  <a:lnTo>
                    <a:pt x="586" y="257"/>
                  </a:lnTo>
                  <a:lnTo>
                    <a:pt x="586" y="248"/>
                  </a:lnTo>
                  <a:lnTo>
                    <a:pt x="584" y="243"/>
                  </a:lnTo>
                  <a:lnTo>
                    <a:pt x="573" y="244"/>
                  </a:lnTo>
                  <a:lnTo>
                    <a:pt x="563" y="246"/>
                  </a:lnTo>
                  <a:lnTo>
                    <a:pt x="558" y="246"/>
                  </a:lnTo>
                  <a:lnTo>
                    <a:pt x="554" y="246"/>
                  </a:lnTo>
                  <a:lnTo>
                    <a:pt x="550" y="244"/>
                  </a:lnTo>
                  <a:lnTo>
                    <a:pt x="549" y="243"/>
                  </a:lnTo>
                  <a:lnTo>
                    <a:pt x="545" y="235"/>
                  </a:lnTo>
                  <a:lnTo>
                    <a:pt x="543" y="228"/>
                  </a:lnTo>
                  <a:lnTo>
                    <a:pt x="543" y="222"/>
                  </a:lnTo>
                  <a:lnTo>
                    <a:pt x="543" y="215"/>
                  </a:lnTo>
                  <a:lnTo>
                    <a:pt x="543" y="207"/>
                  </a:lnTo>
                  <a:lnTo>
                    <a:pt x="541" y="202"/>
                  </a:lnTo>
                  <a:lnTo>
                    <a:pt x="538" y="196"/>
                  </a:lnTo>
                  <a:lnTo>
                    <a:pt x="532" y="189"/>
                  </a:lnTo>
                  <a:lnTo>
                    <a:pt x="521" y="183"/>
                  </a:lnTo>
                  <a:lnTo>
                    <a:pt x="510" y="182"/>
                  </a:lnTo>
                  <a:lnTo>
                    <a:pt x="497" y="180"/>
                  </a:lnTo>
                  <a:lnTo>
                    <a:pt x="482" y="180"/>
                  </a:lnTo>
                  <a:lnTo>
                    <a:pt x="469" y="178"/>
                  </a:lnTo>
                  <a:lnTo>
                    <a:pt x="456" y="178"/>
                  </a:lnTo>
                  <a:lnTo>
                    <a:pt x="447" y="174"/>
                  </a:lnTo>
                  <a:lnTo>
                    <a:pt x="438" y="169"/>
                  </a:lnTo>
                  <a:lnTo>
                    <a:pt x="436" y="163"/>
                  </a:lnTo>
                  <a:lnTo>
                    <a:pt x="434" y="158"/>
                  </a:lnTo>
                  <a:lnTo>
                    <a:pt x="436" y="152"/>
                  </a:lnTo>
                  <a:lnTo>
                    <a:pt x="438" y="148"/>
                  </a:lnTo>
                  <a:lnTo>
                    <a:pt x="441" y="145"/>
                  </a:lnTo>
                  <a:lnTo>
                    <a:pt x="445" y="139"/>
                  </a:lnTo>
                  <a:lnTo>
                    <a:pt x="447" y="135"/>
                  </a:lnTo>
                  <a:lnTo>
                    <a:pt x="447" y="130"/>
                  </a:lnTo>
                  <a:lnTo>
                    <a:pt x="445" y="119"/>
                  </a:lnTo>
                  <a:lnTo>
                    <a:pt x="443" y="108"/>
                  </a:lnTo>
                  <a:lnTo>
                    <a:pt x="438" y="93"/>
                  </a:lnTo>
                  <a:lnTo>
                    <a:pt x="432" y="76"/>
                  </a:lnTo>
                  <a:lnTo>
                    <a:pt x="412" y="71"/>
                  </a:lnTo>
                  <a:lnTo>
                    <a:pt x="395" y="63"/>
                  </a:lnTo>
                  <a:lnTo>
                    <a:pt x="371" y="73"/>
                  </a:lnTo>
                  <a:lnTo>
                    <a:pt x="349" y="84"/>
                  </a:lnTo>
                  <a:lnTo>
                    <a:pt x="342" y="78"/>
                  </a:lnTo>
                  <a:lnTo>
                    <a:pt x="338" y="69"/>
                  </a:lnTo>
                  <a:lnTo>
                    <a:pt x="323" y="69"/>
                  </a:lnTo>
                  <a:lnTo>
                    <a:pt x="310" y="69"/>
                  </a:lnTo>
                  <a:lnTo>
                    <a:pt x="305" y="58"/>
                  </a:lnTo>
                  <a:lnTo>
                    <a:pt x="301" y="49"/>
                  </a:lnTo>
                  <a:lnTo>
                    <a:pt x="294" y="49"/>
                  </a:lnTo>
                  <a:lnTo>
                    <a:pt x="284" y="50"/>
                  </a:lnTo>
                  <a:lnTo>
                    <a:pt x="277" y="50"/>
                  </a:lnTo>
                  <a:lnTo>
                    <a:pt x="270" y="50"/>
                  </a:lnTo>
                  <a:lnTo>
                    <a:pt x="260" y="49"/>
                  </a:lnTo>
                  <a:lnTo>
                    <a:pt x="249" y="45"/>
                  </a:lnTo>
                  <a:lnTo>
                    <a:pt x="240" y="36"/>
                  </a:lnTo>
                  <a:lnTo>
                    <a:pt x="235" y="26"/>
                  </a:lnTo>
                  <a:lnTo>
                    <a:pt x="229" y="26"/>
                  </a:lnTo>
                  <a:lnTo>
                    <a:pt x="222" y="26"/>
                  </a:lnTo>
                  <a:lnTo>
                    <a:pt x="212" y="26"/>
                  </a:lnTo>
                  <a:lnTo>
                    <a:pt x="201" y="21"/>
                  </a:lnTo>
                  <a:lnTo>
                    <a:pt x="188" y="10"/>
                  </a:lnTo>
                  <a:lnTo>
                    <a:pt x="175" y="0"/>
                  </a:lnTo>
                  <a:lnTo>
                    <a:pt x="172" y="2"/>
                  </a:lnTo>
                  <a:lnTo>
                    <a:pt x="166" y="4"/>
                  </a:lnTo>
                  <a:lnTo>
                    <a:pt x="163" y="10"/>
                  </a:lnTo>
                  <a:lnTo>
                    <a:pt x="157" y="15"/>
                  </a:lnTo>
                  <a:lnTo>
                    <a:pt x="148" y="21"/>
                  </a:lnTo>
                  <a:lnTo>
                    <a:pt x="137" y="26"/>
                  </a:lnTo>
                  <a:lnTo>
                    <a:pt x="135" y="36"/>
                  </a:lnTo>
                  <a:lnTo>
                    <a:pt x="131" y="45"/>
                  </a:lnTo>
                  <a:lnTo>
                    <a:pt x="122" y="54"/>
                  </a:lnTo>
                  <a:lnTo>
                    <a:pt x="113" y="65"/>
                  </a:lnTo>
                  <a:lnTo>
                    <a:pt x="109" y="74"/>
                  </a:lnTo>
                  <a:lnTo>
                    <a:pt x="102" y="87"/>
                  </a:lnTo>
                  <a:lnTo>
                    <a:pt x="83" y="91"/>
                  </a:lnTo>
                  <a:lnTo>
                    <a:pt x="63" y="93"/>
                  </a:lnTo>
                  <a:lnTo>
                    <a:pt x="54" y="111"/>
                  </a:lnTo>
                  <a:lnTo>
                    <a:pt x="46" y="130"/>
                  </a:lnTo>
                  <a:lnTo>
                    <a:pt x="35" y="135"/>
                  </a:lnTo>
                  <a:lnTo>
                    <a:pt x="24" y="139"/>
                  </a:lnTo>
                  <a:lnTo>
                    <a:pt x="15" y="163"/>
                  </a:lnTo>
                  <a:lnTo>
                    <a:pt x="6" y="183"/>
                  </a:lnTo>
                  <a:lnTo>
                    <a:pt x="9" y="193"/>
                  </a:lnTo>
                  <a:lnTo>
                    <a:pt x="15" y="204"/>
                  </a:lnTo>
                  <a:lnTo>
                    <a:pt x="15" y="209"/>
                  </a:lnTo>
                  <a:lnTo>
                    <a:pt x="13" y="211"/>
                  </a:lnTo>
                  <a:lnTo>
                    <a:pt x="11" y="213"/>
                  </a:lnTo>
                  <a:lnTo>
                    <a:pt x="7" y="215"/>
                  </a:lnTo>
                  <a:lnTo>
                    <a:pt x="6" y="219"/>
                  </a:lnTo>
                  <a:lnTo>
                    <a:pt x="4" y="222"/>
                  </a:lnTo>
                  <a:lnTo>
                    <a:pt x="2" y="231"/>
                  </a:lnTo>
                  <a:lnTo>
                    <a:pt x="0" y="243"/>
                  </a:lnTo>
                  <a:lnTo>
                    <a:pt x="4" y="257"/>
                  </a:lnTo>
                  <a:lnTo>
                    <a:pt x="9" y="276"/>
                  </a:lnTo>
                  <a:lnTo>
                    <a:pt x="30" y="279"/>
                  </a:lnTo>
                  <a:lnTo>
                    <a:pt x="48" y="285"/>
                  </a:lnTo>
                  <a:lnTo>
                    <a:pt x="65" y="292"/>
                  </a:lnTo>
                  <a:lnTo>
                    <a:pt x="83" y="300"/>
                  </a:lnTo>
                  <a:lnTo>
                    <a:pt x="116" y="320"/>
                  </a:lnTo>
                  <a:lnTo>
                    <a:pt x="150" y="344"/>
                  </a:lnTo>
                  <a:lnTo>
                    <a:pt x="153" y="355"/>
                  </a:lnTo>
                  <a:lnTo>
                    <a:pt x="157" y="368"/>
                  </a:lnTo>
                  <a:lnTo>
                    <a:pt x="161" y="374"/>
                  </a:lnTo>
                  <a:lnTo>
                    <a:pt x="163" y="379"/>
                  </a:lnTo>
                  <a:lnTo>
                    <a:pt x="166" y="385"/>
                  </a:lnTo>
                  <a:lnTo>
                    <a:pt x="170" y="389"/>
                  </a:lnTo>
                  <a:lnTo>
                    <a:pt x="187" y="387"/>
                  </a:lnTo>
                  <a:lnTo>
                    <a:pt x="212" y="385"/>
                  </a:lnTo>
                  <a:lnTo>
                    <a:pt x="223" y="409"/>
                  </a:lnTo>
                  <a:lnTo>
                    <a:pt x="233" y="429"/>
                  </a:lnTo>
                  <a:lnTo>
                    <a:pt x="244" y="427"/>
                  </a:lnTo>
                  <a:lnTo>
                    <a:pt x="259" y="424"/>
                  </a:lnTo>
                  <a:lnTo>
                    <a:pt x="266" y="425"/>
                  </a:lnTo>
                  <a:lnTo>
                    <a:pt x="273" y="425"/>
                  </a:lnTo>
                  <a:lnTo>
                    <a:pt x="279" y="424"/>
                  </a:lnTo>
                  <a:lnTo>
                    <a:pt x="284" y="422"/>
                  </a:lnTo>
                  <a:lnTo>
                    <a:pt x="294" y="416"/>
                  </a:lnTo>
                  <a:lnTo>
                    <a:pt x="301" y="414"/>
                  </a:lnTo>
                  <a:lnTo>
                    <a:pt x="299" y="435"/>
                  </a:lnTo>
                  <a:lnTo>
                    <a:pt x="294" y="453"/>
                  </a:lnTo>
                  <a:lnTo>
                    <a:pt x="294" y="475"/>
                  </a:lnTo>
                  <a:lnTo>
                    <a:pt x="292" y="486"/>
                  </a:lnTo>
                  <a:lnTo>
                    <a:pt x="299" y="488"/>
                  </a:lnTo>
                  <a:lnTo>
                    <a:pt x="303" y="486"/>
                  </a:lnTo>
                  <a:lnTo>
                    <a:pt x="308" y="485"/>
                  </a:lnTo>
                  <a:lnTo>
                    <a:pt x="312" y="483"/>
                  </a:lnTo>
                  <a:lnTo>
                    <a:pt x="323" y="477"/>
                  </a:lnTo>
                  <a:lnTo>
                    <a:pt x="332" y="470"/>
                  </a:lnTo>
                  <a:lnTo>
                    <a:pt x="338" y="472"/>
                  </a:lnTo>
                  <a:lnTo>
                    <a:pt x="345" y="475"/>
                  </a:lnTo>
                  <a:close/>
                </a:path>
              </a:pathLst>
            </a:custGeom>
            <a:solidFill>
              <a:schemeClr val="bg1">
                <a:lumMod val="85000"/>
                <a:alpha val="52000"/>
              </a:schemeClr>
            </a:solidFill>
            <a:ln w="3175" cmpd="sng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3783170" y="3667176"/>
              <a:ext cx="742861" cy="916883"/>
            </a:xfrm>
            <a:custGeom>
              <a:avLst/>
              <a:gdLst>
                <a:gd name="T0" fmla="*/ 470479 w 430"/>
                <a:gd name="T1" fmla="*/ 52388 h 490"/>
                <a:gd name="T2" fmla="*/ 444097 w 430"/>
                <a:gd name="T3" fmla="*/ 96838 h 490"/>
                <a:gd name="T4" fmla="*/ 389868 w 430"/>
                <a:gd name="T5" fmla="*/ 161925 h 490"/>
                <a:gd name="T6" fmla="*/ 341501 w 430"/>
                <a:gd name="T7" fmla="*/ 206375 h 490"/>
                <a:gd name="T8" fmla="*/ 316584 w 430"/>
                <a:gd name="T9" fmla="*/ 211138 h 490"/>
                <a:gd name="T10" fmla="*/ 290202 w 430"/>
                <a:gd name="T11" fmla="*/ 241300 h 490"/>
                <a:gd name="T12" fmla="*/ 290202 w 430"/>
                <a:gd name="T13" fmla="*/ 263525 h 490"/>
                <a:gd name="T14" fmla="*/ 300462 w 430"/>
                <a:gd name="T15" fmla="*/ 282575 h 490"/>
                <a:gd name="T16" fmla="*/ 281408 w 430"/>
                <a:gd name="T17" fmla="*/ 317500 h 490"/>
                <a:gd name="T18" fmla="*/ 284339 w 430"/>
                <a:gd name="T19" fmla="*/ 342900 h 490"/>
                <a:gd name="T20" fmla="*/ 278477 w 430"/>
                <a:gd name="T21" fmla="*/ 363538 h 490"/>
                <a:gd name="T22" fmla="*/ 205193 w 430"/>
                <a:gd name="T23" fmla="*/ 401637 h 490"/>
                <a:gd name="T24" fmla="*/ 172949 w 430"/>
                <a:gd name="T25" fmla="*/ 434975 h 490"/>
                <a:gd name="T26" fmla="*/ 156826 w 430"/>
                <a:gd name="T27" fmla="*/ 417513 h 490"/>
                <a:gd name="T28" fmla="*/ 137773 w 430"/>
                <a:gd name="T29" fmla="*/ 401637 h 490"/>
                <a:gd name="T30" fmla="*/ 121650 w 430"/>
                <a:gd name="T31" fmla="*/ 411163 h 490"/>
                <a:gd name="T32" fmla="*/ 111391 w 430"/>
                <a:gd name="T33" fmla="*/ 439738 h 490"/>
                <a:gd name="T34" fmla="*/ 102597 w 430"/>
                <a:gd name="T35" fmla="*/ 476250 h 490"/>
                <a:gd name="T36" fmla="*/ 73283 w 430"/>
                <a:gd name="T37" fmla="*/ 477838 h 490"/>
                <a:gd name="T38" fmla="*/ 60092 w 430"/>
                <a:gd name="T39" fmla="*/ 463550 h 490"/>
                <a:gd name="T40" fmla="*/ 43970 w 430"/>
                <a:gd name="T41" fmla="*/ 455613 h 490"/>
                <a:gd name="T42" fmla="*/ 0 w 430"/>
                <a:gd name="T43" fmla="*/ 515938 h 490"/>
                <a:gd name="T44" fmla="*/ 2931 w 430"/>
                <a:gd name="T45" fmla="*/ 515938 h 490"/>
                <a:gd name="T46" fmla="*/ 13191 w 430"/>
                <a:gd name="T47" fmla="*/ 554038 h 490"/>
                <a:gd name="T48" fmla="*/ 41039 w 430"/>
                <a:gd name="T49" fmla="*/ 573088 h 490"/>
                <a:gd name="T50" fmla="*/ 89406 w 430"/>
                <a:gd name="T51" fmla="*/ 622300 h 490"/>
                <a:gd name="T52" fmla="*/ 105528 w 430"/>
                <a:gd name="T53" fmla="*/ 612775 h 490"/>
                <a:gd name="T54" fmla="*/ 140704 w 430"/>
                <a:gd name="T55" fmla="*/ 636588 h 490"/>
                <a:gd name="T56" fmla="*/ 200796 w 430"/>
                <a:gd name="T57" fmla="*/ 688975 h 490"/>
                <a:gd name="T58" fmla="*/ 243301 w 430"/>
                <a:gd name="T59" fmla="*/ 708025 h 490"/>
                <a:gd name="T60" fmla="*/ 284339 w 430"/>
                <a:gd name="T61" fmla="*/ 725488 h 490"/>
                <a:gd name="T62" fmla="*/ 329775 w 430"/>
                <a:gd name="T63" fmla="*/ 727075 h 490"/>
                <a:gd name="T64" fmla="*/ 367883 w 430"/>
                <a:gd name="T65" fmla="*/ 760413 h 490"/>
                <a:gd name="T66" fmla="*/ 398662 w 430"/>
                <a:gd name="T67" fmla="*/ 777875 h 490"/>
                <a:gd name="T68" fmla="*/ 451426 w 430"/>
                <a:gd name="T69" fmla="*/ 763588 h 490"/>
                <a:gd name="T70" fmla="*/ 473411 w 430"/>
                <a:gd name="T71" fmla="*/ 757238 h 490"/>
                <a:gd name="T72" fmla="*/ 492464 w 430"/>
                <a:gd name="T73" fmla="*/ 688975 h 490"/>
                <a:gd name="T74" fmla="*/ 524709 w 430"/>
                <a:gd name="T75" fmla="*/ 671513 h 490"/>
                <a:gd name="T76" fmla="*/ 562816 w 430"/>
                <a:gd name="T77" fmla="*/ 684213 h 490"/>
                <a:gd name="T78" fmla="*/ 614115 w 430"/>
                <a:gd name="T79" fmla="*/ 666750 h 490"/>
                <a:gd name="T80" fmla="*/ 614115 w 430"/>
                <a:gd name="T81" fmla="*/ 649288 h 490"/>
                <a:gd name="T82" fmla="*/ 622909 w 430"/>
                <a:gd name="T83" fmla="*/ 608013 h 490"/>
                <a:gd name="T84" fmla="*/ 630237 w 430"/>
                <a:gd name="T85" fmla="*/ 598488 h 490"/>
                <a:gd name="T86" fmla="*/ 617046 w 430"/>
                <a:gd name="T87" fmla="*/ 546100 h 490"/>
                <a:gd name="T88" fmla="*/ 625840 w 430"/>
                <a:gd name="T89" fmla="*/ 498475 h 490"/>
                <a:gd name="T90" fmla="*/ 600924 w 430"/>
                <a:gd name="T91" fmla="*/ 446088 h 490"/>
                <a:gd name="T92" fmla="*/ 606786 w 430"/>
                <a:gd name="T93" fmla="*/ 352425 h 490"/>
                <a:gd name="T94" fmla="*/ 597992 w 430"/>
                <a:gd name="T95" fmla="*/ 293688 h 490"/>
                <a:gd name="T96" fmla="*/ 595061 w 430"/>
                <a:gd name="T97" fmla="*/ 252413 h 490"/>
                <a:gd name="T98" fmla="*/ 622909 w 430"/>
                <a:gd name="T99" fmla="*/ 193675 h 490"/>
                <a:gd name="T100" fmla="*/ 606786 w 430"/>
                <a:gd name="T101" fmla="*/ 128588 h 490"/>
                <a:gd name="T102" fmla="*/ 576007 w 430"/>
                <a:gd name="T103" fmla="*/ 85725 h 490"/>
                <a:gd name="T104" fmla="*/ 540831 w 430"/>
                <a:gd name="T105" fmla="*/ 55563 h 490"/>
                <a:gd name="T106" fmla="*/ 521778 w 430"/>
                <a:gd name="T107" fmla="*/ 17463 h 490"/>
                <a:gd name="T108" fmla="*/ 514449 w 430"/>
                <a:gd name="T109" fmla="*/ 0 h 4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30"/>
                <a:gd name="T166" fmla="*/ 0 h 490"/>
                <a:gd name="T167" fmla="*/ 430 w 430"/>
                <a:gd name="T168" fmla="*/ 490 h 49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30" h="490">
                  <a:moveTo>
                    <a:pt x="342" y="4"/>
                  </a:moveTo>
                  <a:lnTo>
                    <a:pt x="329" y="24"/>
                  </a:lnTo>
                  <a:lnTo>
                    <a:pt x="321" y="33"/>
                  </a:lnTo>
                  <a:lnTo>
                    <a:pt x="318" y="37"/>
                  </a:lnTo>
                  <a:lnTo>
                    <a:pt x="310" y="45"/>
                  </a:lnTo>
                  <a:lnTo>
                    <a:pt x="303" y="61"/>
                  </a:lnTo>
                  <a:lnTo>
                    <a:pt x="296" y="78"/>
                  </a:lnTo>
                  <a:lnTo>
                    <a:pt x="283" y="89"/>
                  </a:lnTo>
                  <a:lnTo>
                    <a:pt x="266" y="102"/>
                  </a:lnTo>
                  <a:lnTo>
                    <a:pt x="249" y="113"/>
                  </a:lnTo>
                  <a:lnTo>
                    <a:pt x="242" y="124"/>
                  </a:lnTo>
                  <a:lnTo>
                    <a:pt x="233" y="130"/>
                  </a:lnTo>
                  <a:lnTo>
                    <a:pt x="225" y="130"/>
                  </a:lnTo>
                  <a:lnTo>
                    <a:pt x="220" y="131"/>
                  </a:lnTo>
                  <a:lnTo>
                    <a:pt x="216" y="133"/>
                  </a:lnTo>
                  <a:lnTo>
                    <a:pt x="211" y="139"/>
                  </a:lnTo>
                  <a:lnTo>
                    <a:pt x="203" y="144"/>
                  </a:lnTo>
                  <a:lnTo>
                    <a:pt x="198" y="152"/>
                  </a:lnTo>
                  <a:lnTo>
                    <a:pt x="196" y="159"/>
                  </a:lnTo>
                  <a:lnTo>
                    <a:pt x="196" y="163"/>
                  </a:lnTo>
                  <a:lnTo>
                    <a:pt x="198" y="166"/>
                  </a:lnTo>
                  <a:lnTo>
                    <a:pt x="201" y="170"/>
                  </a:lnTo>
                  <a:lnTo>
                    <a:pt x="203" y="174"/>
                  </a:lnTo>
                  <a:lnTo>
                    <a:pt x="205" y="178"/>
                  </a:lnTo>
                  <a:lnTo>
                    <a:pt x="205" y="183"/>
                  </a:lnTo>
                  <a:lnTo>
                    <a:pt x="198" y="191"/>
                  </a:lnTo>
                  <a:lnTo>
                    <a:pt x="192" y="200"/>
                  </a:lnTo>
                  <a:lnTo>
                    <a:pt x="192" y="205"/>
                  </a:lnTo>
                  <a:lnTo>
                    <a:pt x="194" y="213"/>
                  </a:lnTo>
                  <a:lnTo>
                    <a:pt x="194" y="216"/>
                  </a:lnTo>
                  <a:lnTo>
                    <a:pt x="194" y="220"/>
                  </a:lnTo>
                  <a:lnTo>
                    <a:pt x="194" y="226"/>
                  </a:lnTo>
                  <a:lnTo>
                    <a:pt x="190" y="229"/>
                  </a:lnTo>
                  <a:lnTo>
                    <a:pt x="164" y="237"/>
                  </a:lnTo>
                  <a:lnTo>
                    <a:pt x="146" y="239"/>
                  </a:lnTo>
                  <a:lnTo>
                    <a:pt x="140" y="253"/>
                  </a:lnTo>
                  <a:lnTo>
                    <a:pt x="135" y="270"/>
                  </a:lnTo>
                  <a:lnTo>
                    <a:pt x="126" y="274"/>
                  </a:lnTo>
                  <a:lnTo>
                    <a:pt x="118" y="274"/>
                  </a:lnTo>
                  <a:lnTo>
                    <a:pt x="114" y="272"/>
                  </a:lnTo>
                  <a:lnTo>
                    <a:pt x="111" y="268"/>
                  </a:lnTo>
                  <a:lnTo>
                    <a:pt x="107" y="263"/>
                  </a:lnTo>
                  <a:lnTo>
                    <a:pt x="103" y="259"/>
                  </a:lnTo>
                  <a:lnTo>
                    <a:pt x="100" y="255"/>
                  </a:lnTo>
                  <a:lnTo>
                    <a:pt x="94" y="253"/>
                  </a:lnTo>
                  <a:lnTo>
                    <a:pt x="90" y="255"/>
                  </a:lnTo>
                  <a:lnTo>
                    <a:pt x="87" y="257"/>
                  </a:lnTo>
                  <a:lnTo>
                    <a:pt x="83" y="259"/>
                  </a:lnTo>
                  <a:lnTo>
                    <a:pt x="81" y="263"/>
                  </a:lnTo>
                  <a:lnTo>
                    <a:pt x="78" y="270"/>
                  </a:lnTo>
                  <a:lnTo>
                    <a:pt x="76" y="277"/>
                  </a:lnTo>
                  <a:lnTo>
                    <a:pt x="76" y="287"/>
                  </a:lnTo>
                  <a:lnTo>
                    <a:pt x="74" y="294"/>
                  </a:lnTo>
                  <a:lnTo>
                    <a:pt x="70" y="300"/>
                  </a:lnTo>
                  <a:lnTo>
                    <a:pt x="63" y="303"/>
                  </a:lnTo>
                  <a:lnTo>
                    <a:pt x="55" y="303"/>
                  </a:lnTo>
                  <a:lnTo>
                    <a:pt x="50" y="301"/>
                  </a:lnTo>
                  <a:lnTo>
                    <a:pt x="46" y="298"/>
                  </a:lnTo>
                  <a:lnTo>
                    <a:pt x="42" y="296"/>
                  </a:lnTo>
                  <a:lnTo>
                    <a:pt x="41" y="292"/>
                  </a:lnTo>
                  <a:lnTo>
                    <a:pt x="37" y="288"/>
                  </a:lnTo>
                  <a:lnTo>
                    <a:pt x="35" y="287"/>
                  </a:lnTo>
                  <a:lnTo>
                    <a:pt x="30" y="287"/>
                  </a:lnTo>
                  <a:lnTo>
                    <a:pt x="17" y="305"/>
                  </a:lnTo>
                  <a:lnTo>
                    <a:pt x="0" y="325"/>
                  </a:lnTo>
                  <a:lnTo>
                    <a:pt x="2" y="325"/>
                  </a:lnTo>
                  <a:lnTo>
                    <a:pt x="4" y="336"/>
                  </a:lnTo>
                  <a:lnTo>
                    <a:pt x="7" y="344"/>
                  </a:lnTo>
                  <a:lnTo>
                    <a:pt x="9" y="349"/>
                  </a:lnTo>
                  <a:lnTo>
                    <a:pt x="13" y="353"/>
                  </a:lnTo>
                  <a:lnTo>
                    <a:pt x="20" y="357"/>
                  </a:lnTo>
                  <a:lnTo>
                    <a:pt x="28" y="361"/>
                  </a:lnTo>
                  <a:lnTo>
                    <a:pt x="42" y="375"/>
                  </a:lnTo>
                  <a:lnTo>
                    <a:pt x="61" y="392"/>
                  </a:lnTo>
                  <a:lnTo>
                    <a:pt x="63" y="390"/>
                  </a:lnTo>
                  <a:lnTo>
                    <a:pt x="66" y="388"/>
                  </a:lnTo>
                  <a:lnTo>
                    <a:pt x="72" y="386"/>
                  </a:lnTo>
                  <a:lnTo>
                    <a:pt x="78" y="388"/>
                  </a:lnTo>
                  <a:lnTo>
                    <a:pt x="83" y="388"/>
                  </a:lnTo>
                  <a:lnTo>
                    <a:pt x="96" y="401"/>
                  </a:lnTo>
                  <a:lnTo>
                    <a:pt x="109" y="414"/>
                  </a:lnTo>
                  <a:lnTo>
                    <a:pt x="124" y="421"/>
                  </a:lnTo>
                  <a:lnTo>
                    <a:pt x="137" y="434"/>
                  </a:lnTo>
                  <a:lnTo>
                    <a:pt x="146" y="433"/>
                  </a:lnTo>
                  <a:lnTo>
                    <a:pt x="155" y="433"/>
                  </a:lnTo>
                  <a:lnTo>
                    <a:pt x="166" y="446"/>
                  </a:lnTo>
                  <a:lnTo>
                    <a:pt x="177" y="460"/>
                  </a:lnTo>
                  <a:lnTo>
                    <a:pt x="194" y="457"/>
                  </a:lnTo>
                  <a:lnTo>
                    <a:pt x="211" y="451"/>
                  </a:lnTo>
                  <a:lnTo>
                    <a:pt x="216" y="453"/>
                  </a:lnTo>
                  <a:lnTo>
                    <a:pt x="225" y="458"/>
                  </a:lnTo>
                  <a:lnTo>
                    <a:pt x="233" y="464"/>
                  </a:lnTo>
                  <a:lnTo>
                    <a:pt x="242" y="471"/>
                  </a:lnTo>
                  <a:lnTo>
                    <a:pt x="251" y="479"/>
                  </a:lnTo>
                  <a:lnTo>
                    <a:pt x="259" y="484"/>
                  </a:lnTo>
                  <a:lnTo>
                    <a:pt x="266" y="490"/>
                  </a:lnTo>
                  <a:lnTo>
                    <a:pt x="272" y="490"/>
                  </a:lnTo>
                  <a:lnTo>
                    <a:pt x="284" y="484"/>
                  </a:lnTo>
                  <a:lnTo>
                    <a:pt x="297" y="481"/>
                  </a:lnTo>
                  <a:lnTo>
                    <a:pt x="308" y="481"/>
                  </a:lnTo>
                  <a:lnTo>
                    <a:pt x="320" y="482"/>
                  </a:lnTo>
                  <a:lnTo>
                    <a:pt x="323" y="477"/>
                  </a:lnTo>
                  <a:lnTo>
                    <a:pt x="327" y="473"/>
                  </a:lnTo>
                  <a:lnTo>
                    <a:pt x="332" y="455"/>
                  </a:lnTo>
                  <a:lnTo>
                    <a:pt x="336" y="434"/>
                  </a:lnTo>
                  <a:lnTo>
                    <a:pt x="344" y="427"/>
                  </a:lnTo>
                  <a:lnTo>
                    <a:pt x="351" y="423"/>
                  </a:lnTo>
                  <a:lnTo>
                    <a:pt x="358" y="423"/>
                  </a:lnTo>
                  <a:lnTo>
                    <a:pt x="364" y="423"/>
                  </a:lnTo>
                  <a:lnTo>
                    <a:pt x="375" y="429"/>
                  </a:lnTo>
                  <a:lnTo>
                    <a:pt x="384" y="431"/>
                  </a:lnTo>
                  <a:lnTo>
                    <a:pt x="401" y="425"/>
                  </a:lnTo>
                  <a:lnTo>
                    <a:pt x="417" y="420"/>
                  </a:lnTo>
                  <a:lnTo>
                    <a:pt x="419" y="420"/>
                  </a:lnTo>
                  <a:lnTo>
                    <a:pt x="419" y="416"/>
                  </a:lnTo>
                  <a:lnTo>
                    <a:pt x="419" y="412"/>
                  </a:lnTo>
                  <a:lnTo>
                    <a:pt x="419" y="409"/>
                  </a:lnTo>
                  <a:lnTo>
                    <a:pt x="419" y="399"/>
                  </a:lnTo>
                  <a:lnTo>
                    <a:pt x="421" y="390"/>
                  </a:lnTo>
                  <a:lnTo>
                    <a:pt x="425" y="383"/>
                  </a:lnTo>
                  <a:lnTo>
                    <a:pt x="430" y="377"/>
                  </a:lnTo>
                  <a:lnTo>
                    <a:pt x="425" y="364"/>
                  </a:lnTo>
                  <a:lnTo>
                    <a:pt x="423" y="353"/>
                  </a:lnTo>
                  <a:lnTo>
                    <a:pt x="421" y="344"/>
                  </a:lnTo>
                  <a:lnTo>
                    <a:pt x="423" y="333"/>
                  </a:lnTo>
                  <a:lnTo>
                    <a:pt x="425" y="324"/>
                  </a:lnTo>
                  <a:lnTo>
                    <a:pt x="427" y="314"/>
                  </a:lnTo>
                  <a:lnTo>
                    <a:pt x="427" y="305"/>
                  </a:lnTo>
                  <a:lnTo>
                    <a:pt x="425" y="296"/>
                  </a:lnTo>
                  <a:lnTo>
                    <a:pt x="410" y="281"/>
                  </a:lnTo>
                  <a:lnTo>
                    <a:pt x="395" y="266"/>
                  </a:lnTo>
                  <a:lnTo>
                    <a:pt x="405" y="244"/>
                  </a:lnTo>
                  <a:lnTo>
                    <a:pt x="414" y="222"/>
                  </a:lnTo>
                  <a:lnTo>
                    <a:pt x="410" y="211"/>
                  </a:lnTo>
                  <a:lnTo>
                    <a:pt x="406" y="198"/>
                  </a:lnTo>
                  <a:lnTo>
                    <a:pt x="408" y="185"/>
                  </a:lnTo>
                  <a:lnTo>
                    <a:pt x="410" y="172"/>
                  </a:lnTo>
                  <a:lnTo>
                    <a:pt x="408" y="165"/>
                  </a:lnTo>
                  <a:lnTo>
                    <a:pt x="406" y="159"/>
                  </a:lnTo>
                  <a:lnTo>
                    <a:pt x="416" y="148"/>
                  </a:lnTo>
                  <a:lnTo>
                    <a:pt x="427" y="137"/>
                  </a:lnTo>
                  <a:lnTo>
                    <a:pt x="425" y="122"/>
                  </a:lnTo>
                  <a:lnTo>
                    <a:pt x="421" y="102"/>
                  </a:lnTo>
                  <a:lnTo>
                    <a:pt x="417" y="91"/>
                  </a:lnTo>
                  <a:lnTo>
                    <a:pt x="414" y="81"/>
                  </a:lnTo>
                  <a:lnTo>
                    <a:pt x="410" y="74"/>
                  </a:lnTo>
                  <a:lnTo>
                    <a:pt x="405" y="69"/>
                  </a:lnTo>
                  <a:lnTo>
                    <a:pt x="393" y="54"/>
                  </a:lnTo>
                  <a:lnTo>
                    <a:pt x="388" y="46"/>
                  </a:lnTo>
                  <a:lnTo>
                    <a:pt x="377" y="41"/>
                  </a:lnTo>
                  <a:lnTo>
                    <a:pt x="369" y="35"/>
                  </a:lnTo>
                  <a:lnTo>
                    <a:pt x="364" y="30"/>
                  </a:lnTo>
                  <a:lnTo>
                    <a:pt x="360" y="24"/>
                  </a:lnTo>
                  <a:lnTo>
                    <a:pt x="356" y="11"/>
                  </a:lnTo>
                  <a:lnTo>
                    <a:pt x="351" y="0"/>
                  </a:lnTo>
                  <a:lnTo>
                    <a:pt x="345" y="2"/>
                  </a:lnTo>
                  <a:lnTo>
                    <a:pt x="342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1" name="Freeform 36"/>
            <p:cNvSpPr>
              <a:spLocks noEditPoints="1"/>
            </p:cNvSpPr>
            <p:nvPr/>
          </p:nvSpPr>
          <p:spPr bwMode="auto">
            <a:xfrm>
              <a:off x="4773031" y="2456516"/>
              <a:ext cx="1326674" cy="1908615"/>
            </a:xfrm>
            <a:custGeom>
              <a:avLst/>
              <a:gdLst>
                <a:gd name="T0" fmla="*/ 1014157 w 768"/>
                <a:gd name="T1" fmla="*/ 211138 h 1020"/>
                <a:gd name="T2" fmla="*/ 1012691 w 768"/>
                <a:gd name="T3" fmla="*/ 1593850 h 1020"/>
                <a:gd name="T4" fmla="*/ 1044933 w 768"/>
                <a:gd name="T5" fmla="*/ 1441450 h 1020"/>
                <a:gd name="T6" fmla="*/ 1112348 w 768"/>
                <a:gd name="T7" fmla="*/ 1300163 h 1020"/>
                <a:gd name="T8" fmla="*/ 1061054 w 768"/>
                <a:gd name="T9" fmla="*/ 1220788 h 1020"/>
                <a:gd name="T10" fmla="*/ 1036140 w 768"/>
                <a:gd name="T11" fmla="*/ 1079500 h 1020"/>
                <a:gd name="T12" fmla="*/ 1022950 w 768"/>
                <a:gd name="T13" fmla="*/ 922338 h 1020"/>
                <a:gd name="T14" fmla="*/ 1084503 w 768"/>
                <a:gd name="T15" fmla="*/ 798513 h 1020"/>
                <a:gd name="T16" fmla="*/ 1049330 w 768"/>
                <a:gd name="T17" fmla="*/ 673100 h 1020"/>
                <a:gd name="T18" fmla="*/ 965794 w 768"/>
                <a:gd name="T19" fmla="*/ 576263 h 1020"/>
                <a:gd name="T20" fmla="*/ 1068382 w 768"/>
                <a:gd name="T21" fmla="*/ 504825 h 1020"/>
                <a:gd name="T22" fmla="*/ 1036140 w 768"/>
                <a:gd name="T23" fmla="*/ 361950 h 1020"/>
                <a:gd name="T24" fmla="*/ 1049330 w 768"/>
                <a:gd name="T25" fmla="*/ 269875 h 1020"/>
                <a:gd name="T26" fmla="*/ 1009760 w 768"/>
                <a:gd name="T27" fmla="*/ 317500 h 1020"/>
                <a:gd name="T28" fmla="*/ 959932 w 768"/>
                <a:gd name="T29" fmla="*/ 279400 h 1020"/>
                <a:gd name="T30" fmla="*/ 968725 w 768"/>
                <a:gd name="T31" fmla="*/ 369888 h 1020"/>
                <a:gd name="T32" fmla="*/ 1017088 w 768"/>
                <a:gd name="T33" fmla="*/ 441325 h 1020"/>
                <a:gd name="T34" fmla="*/ 898379 w 768"/>
                <a:gd name="T35" fmla="*/ 344488 h 1020"/>
                <a:gd name="T36" fmla="*/ 920362 w 768"/>
                <a:gd name="T37" fmla="*/ 250825 h 1020"/>
                <a:gd name="T38" fmla="*/ 943811 w 768"/>
                <a:gd name="T39" fmla="*/ 150813 h 1020"/>
                <a:gd name="T40" fmla="*/ 841223 w 768"/>
                <a:gd name="T41" fmla="*/ 261938 h 1020"/>
                <a:gd name="T42" fmla="*/ 795791 w 768"/>
                <a:gd name="T43" fmla="*/ 441325 h 1020"/>
                <a:gd name="T44" fmla="*/ 728375 w 768"/>
                <a:gd name="T45" fmla="*/ 581025 h 1020"/>
                <a:gd name="T46" fmla="*/ 792860 w 768"/>
                <a:gd name="T47" fmla="*/ 593725 h 1020"/>
                <a:gd name="T48" fmla="*/ 882258 w 768"/>
                <a:gd name="T49" fmla="*/ 681038 h 1020"/>
                <a:gd name="T50" fmla="*/ 850016 w 768"/>
                <a:gd name="T51" fmla="*/ 769938 h 1020"/>
                <a:gd name="T52" fmla="*/ 892517 w 768"/>
                <a:gd name="T53" fmla="*/ 881063 h 1020"/>
                <a:gd name="T54" fmla="*/ 811912 w 768"/>
                <a:gd name="T55" fmla="*/ 825500 h 1020"/>
                <a:gd name="T56" fmla="*/ 833895 w 768"/>
                <a:gd name="T57" fmla="*/ 663575 h 1020"/>
                <a:gd name="T58" fmla="*/ 744496 w 768"/>
                <a:gd name="T59" fmla="*/ 642938 h 1020"/>
                <a:gd name="T60" fmla="*/ 655098 w 768"/>
                <a:gd name="T61" fmla="*/ 812800 h 1020"/>
                <a:gd name="T62" fmla="*/ 479233 w 768"/>
                <a:gd name="T63" fmla="*/ 871538 h 1020"/>
                <a:gd name="T64" fmla="*/ 419146 w 768"/>
                <a:gd name="T65" fmla="*/ 784225 h 1020"/>
                <a:gd name="T66" fmla="*/ 514406 w 768"/>
                <a:gd name="T67" fmla="*/ 828675 h 1020"/>
                <a:gd name="T68" fmla="*/ 640443 w 768"/>
                <a:gd name="T69" fmla="*/ 739775 h 1020"/>
                <a:gd name="T70" fmla="*/ 694668 w 768"/>
                <a:gd name="T71" fmla="*/ 639763 h 1020"/>
                <a:gd name="T72" fmla="*/ 716651 w 768"/>
                <a:gd name="T73" fmla="*/ 469900 h 1020"/>
                <a:gd name="T74" fmla="*/ 760618 w 768"/>
                <a:gd name="T75" fmla="*/ 285750 h 1020"/>
                <a:gd name="T76" fmla="*/ 852947 w 768"/>
                <a:gd name="T77" fmla="*/ 147638 h 1020"/>
                <a:gd name="T78" fmla="*/ 722513 w 768"/>
                <a:gd name="T79" fmla="*/ 88900 h 1020"/>
                <a:gd name="T80" fmla="*/ 589149 w 768"/>
                <a:gd name="T81" fmla="*/ 203200 h 1020"/>
                <a:gd name="T82" fmla="*/ 549579 w 768"/>
                <a:gd name="T83" fmla="*/ 255588 h 1020"/>
                <a:gd name="T84" fmla="*/ 505613 w 768"/>
                <a:gd name="T85" fmla="*/ 411163 h 1020"/>
                <a:gd name="T86" fmla="*/ 511475 w 768"/>
                <a:gd name="T87" fmla="*/ 542925 h 1020"/>
                <a:gd name="T88" fmla="*/ 448457 w 768"/>
                <a:gd name="T89" fmla="*/ 549275 h 1020"/>
                <a:gd name="T90" fmla="*/ 400094 w 768"/>
                <a:gd name="T91" fmla="*/ 423863 h 1020"/>
                <a:gd name="T92" fmla="*/ 340006 w 768"/>
                <a:gd name="T93" fmla="*/ 590550 h 1020"/>
                <a:gd name="T94" fmla="*/ 128968 w 768"/>
                <a:gd name="T95" fmla="*/ 649288 h 1020"/>
                <a:gd name="T96" fmla="*/ 7328 w 768"/>
                <a:gd name="T97" fmla="*/ 854075 h 1020"/>
                <a:gd name="T98" fmla="*/ 143623 w 768"/>
                <a:gd name="T99" fmla="*/ 915988 h 1020"/>
                <a:gd name="T100" fmla="*/ 194917 w 768"/>
                <a:gd name="T101" fmla="*/ 1030288 h 1020"/>
                <a:gd name="T102" fmla="*/ 294574 w 768"/>
                <a:gd name="T103" fmla="*/ 1027113 h 1020"/>
                <a:gd name="T104" fmla="*/ 354662 w 768"/>
                <a:gd name="T105" fmla="*/ 1217613 h 1020"/>
                <a:gd name="T106" fmla="*/ 495354 w 768"/>
                <a:gd name="T107" fmla="*/ 1317625 h 1020"/>
                <a:gd name="T108" fmla="*/ 675616 w 768"/>
                <a:gd name="T109" fmla="*/ 1465263 h 1020"/>
                <a:gd name="T110" fmla="*/ 822170 w 768"/>
                <a:gd name="T111" fmla="*/ 1449388 h 1020"/>
                <a:gd name="T112" fmla="*/ 924758 w 768"/>
                <a:gd name="T113" fmla="*/ 1566863 h 1020"/>
                <a:gd name="T114" fmla="*/ 1017088 w 768"/>
                <a:gd name="T115" fmla="*/ 133350 h 1020"/>
                <a:gd name="T116" fmla="*/ 1020019 w 768"/>
                <a:gd name="T117" fmla="*/ 85725 h 1020"/>
                <a:gd name="T118" fmla="*/ 981915 w 768"/>
                <a:gd name="T119" fmla="*/ 82550 h 1020"/>
                <a:gd name="T120" fmla="*/ 936483 w 768"/>
                <a:gd name="T121" fmla="*/ 106363 h 1020"/>
                <a:gd name="T122" fmla="*/ 852947 w 768"/>
                <a:gd name="T123" fmla="*/ 41275 h 10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8"/>
                <a:gd name="T187" fmla="*/ 0 h 1020"/>
                <a:gd name="T188" fmla="*/ 768 w 768"/>
                <a:gd name="T189" fmla="*/ 1020 h 10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8" h="1020">
                  <a:moveTo>
                    <a:pt x="715" y="150"/>
                  </a:moveTo>
                  <a:lnTo>
                    <a:pt x="709" y="154"/>
                  </a:lnTo>
                  <a:lnTo>
                    <a:pt x="700" y="154"/>
                  </a:lnTo>
                  <a:lnTo>
                    <a:pt x="689" y="154"/>
                  </a:lnTo>
                  <a:lnTo>
                    <a:pt x="678" y="154"/>
                  </a:lnTo>
                  <a:lnTo>
                    <a:pt x="676" y="148"/>
                  </a:lnTo>
                  <a:lnTo>
                    <a:pt x="676" y="145"/>
                  </a:lnTo>
                  <a:lnTo>
                    <a:pt x="679" y="143"/>
                  </a:lnTo>
                  <a:lnTo>
                    <a:pt x="683" y="143"/>
                  </a:lnTo>
                  <a:lnTo>
                    <a:pt x="689" y="135"/>
                  </a:lnTo>
                  <a:lnTo>
                    <a:pt x="692" y="133"/>
                  </a:lnTo>
                  <a:lnTo>
                    <a:pt x="698" y="132"/>
                  </a:lnTo>
                  <a:lnTo>
                    <a:pt x="702" y="133"/>
                  </a:lnTo>
                  <a:lnTo>
                    <a:pt x="709" y="141"/>
                  </a:lnTo>
                  <a:lnTo>
                    <a:pt x="715" y="150"/>
                  </a:lnTo>
                  <a:close/>
                  <a:moveTo>
                    <a:pt x="668" y="1020"/>
                  </a:moveTo>
                  <a:lnTo>
                    <a:pt x="670" y="1019"/>
                  </a:lnTo>
                  <a:lnTo>
                    <a:pt x="670" y="1017"/>
                  </a:lnTo>
                  <a:lnTo>
                    <a:pt x="676" y="1011"/>
                  </a:lnTo>
                  <a:lnTo>
                    <a:pt x="683" y="1009"/>
                  </a:lnTo>
                  <a:lnTo>
                    <a:pt x="687" y="1006"/>
                  </a:lnTo>
                  <a:lnTo>
                    <a:pt x="691" y="1004"/>
                  </a:lnTo>
                  <a:lnTo>
                    <a:pt x="694" y="998"/>
                  </a:lnTo>
                  <a:lnTo>
                    <a:pt x="698" y="993"/>
                  </a:lnTo>
                  <a:lnTo>
                    <a:pt x="705" y="978"/>
                  </a:lnTo>
                  <a:lnTo>
                    <a:pt x="709" y="965"/>
                  </a:lnTo>
                  <a:lnTo>
                    <a:pt x="716" y="959"/>
                  </a:lnTo>
                  <a:lnTo>
                    <a:pt x="722" y="952"/>
                  </a:lnTo>
                  <a:lnTo>
                    <a:pt x="726" y="947"/>
                  </a:lnTo>
                  <a:lnTo>
                    <a:pt x="727" y="939"/>
                  </a:lnTo>
                  <a:lnTo>
                    <a:pt x="718" y="924"/>
                  </a:lnTo>
                  <a:lnTo>
                    <a:pt x="709" y="910"/>
                  </a:lnTo>
                  <a:lnTo>
                    <a:pt x="713" y="908"/>
                  </a:lnTo>
                  <a:lnTo>
                    <a:pt x="716" y="910"/>
                  </a:lnTo>
                  <a:lnTo>
                    <a:pt x="718" y="908"/>
                  </a:lnTo>
                  <a:lnTo>
                    <a:pt x="722" y="893"/>
                  </a:lnTo>
                  <a:lnTo>
                    <a:pt x="740" y="889"/>
                  </a:lnTo>
                  <a:lnTo>
                    <a:pt x="755" y="884"/>
                  </a:lnTo>
                  <a:lnTo>
                    <a:pt x="757" y="871"/>
                  </a:lnTo>
                  <a:lnTo>
                    <a:pt x="755" y="856"/>
                  </a:lnTo>
                  <a:lnTo>
                    <a:pt x="763" y="841"/>
                  </a:lnTo>
                  <a:lnTo>
                    <a:pt x="768" y="826"/>
                  </a:lnTo>
                  <a:lnTo>
                    <a:pt x="764" y="821"/>
                  </a:lnTo>
                  <a:lnTo>
                    <a:pt x="759" y="819"/>
                  </a:lnTo>
                  <a:lnTo>
                    <a:pt x="751" y="817"/>
                  </a:lnTo>
                  <a:lnTo>
                    <a:pt x="744" y="817"/>
                  </a:lnTo>
                  <a:lnTo>
                    <a:pt x="737" y="815"/>
                  </a:lnTo>
                  <a:lnTo>
                    <a:pt x="729" y="813"/>
                  </a:lnTo>
                  <a:lnTo>
                    <a:pt x="724" y="810"/>
                  </a:lnTo>
                  <a:lnTo>
                    <a:pt x="718" y="804"/>
                  </a:lnTo>
                  <a:lnTo>
                    <a:pt x="716" y="797"/>
                  </a:lnTo>
                  <a:lnTo>
                    <a:pt x="716" y="789"/>
                  </a:lnTo>
                  <a:lnTo>
                    <a:pt x="718" y="782"/>
                  </a:lnTo>
                  <a:lnTo>
                    <a:pt x="722" y="777"/>
                  </a:lnTo>
                  <a:lnTo>
                    <a:pt x="724" y="769"/>
                  </a:lnTo>
                  <a:lnTo>
                    <a:pt x="726" y="762"/>
                  </a:lnTo>
                  <a:lnTo>
                    <a:pt x="726" y="751"/>
                  </a:lnTo>
                  <a:lnTo>
                    <a:pt x="724" y="740"/>
                  </a:lnTo>
                  <a:lnTo>
                    <a:pt x="713" y="725"/>
                  </a:lnTo>
                  <a:lnTo>
                    <a:pt x="700" y="708"/>
                  </a:lnTo>
                  <a:lnTo>
                    <a:pt x="698" y="701"/>
                  </a:lnTo>
                  <a:lnTo>
                    <a:pt x="698" y="695"/>
                  </a:lnTo>
                  <a:lnTo>
                    <a:pt x="698" y="692"/>
                  </a:lnTo>
                  <a:lnTo>
                    <a:pt x="700" y="690"/>
                  </a:lnTo>
                  <a:lnTo>
                    <a:pt x="703" y="686"/>
                  </a:lnTo>
                  <a:lnTo>
                    <a:pt x="707" y="680"/>
                  </a:lnTo>
                  <a:lnTo>
                    <a:pt x="702" y="668"/>
                  </a:lnTo>
                  <a:lnTo>
                    <a:pt x="698" y="656"/>
                  </a:lnTo>
                  <a:lnTo>
                    <a:pt x="702" y="651"/>
                  </a:lnTo>
                  <a:lnTo>
                    <a:pt x="707" y="645"/>
                  </a:lnTo>
                  <a:lnTo>
                    <a:pt x="711" y="642"/>
                  </a:lnTo>
                  <a:lnTo>
                    <a:pt x="713" y="638"/>
                  </a:lnTo>
                  <a:lnTo>
                    <a:pt x="715" y="634"/>
                  </a:lnTo>
                  <a:lnTo>
                    <a:pt x="715" y="629"/>
                  </a:lnTo>
                  <a:lnTo>
                    <a:pt x="702" y="610"/>
                  </a:lnTo>
                  <a:lnTo>
                    <a:pt x="692" y="594"/>
                  </a:lnTo>
                  <a:lnTo>
                    <a:pt x="698" y="581"/>
                  </a:lnTo>
                  <a:lnTo>
                    <a:pt x="702" y="568"/>
                  </a:lnTo>
                  <a:lnTo>
                    <a:pt x="696" y="547"/>
                  </a:lnTo>
                  <a:lnTo>
                    <a:pt x="691" y="529"/>
                  </a:lnTo>
                  <a:lnTo>
                    <a:pt x="702" y="533"/>
                  </a:lnTo>
                  <a:lnTo>
                    <a:pt x="718" y="536"/>
                  </a:lnTo>
                  <a:lnTo>
                    <a:pt x="720" y="527"/>
                  </a:lnTo>
                  <a:lnTo>
                    <a:pt x="720" y="518"/>
                  </a:lnTo>
                  <a:lnTo>
                    <a:pt x="727" y="514"/>
                  </a:lnTo>
                  <a:lnTo>
                    <a:pt x="735" y="510"/>
                  </a:lnTo>
                  <a:lnTo>
                    <a:pt x="737" y="509"/>
                  </a:lnTo>
                  <a:lnTo>
                    <a:pt x="740" y="503"/>
                  </a:lnTo>
                  <a:lnTo>
                    <a:pt x="742" y="496"/>
                  </a:lnTo>
                  <a:lnTo>
                    <a:pt x="744" y="486"/>
                  </a:lnTo>
                  <a:lnTo>
                    <a:pt x="742" y="477"/>
                  </a:lnTo>
                  <a:lnTo>
                    <a:pt x="740" y="466"/>
                  </a:lnTo>
                  <a:lnTo>
                    <a:pt x="739" y="457"/>
                  </a:lnTo>
                  <a:lnTo>
                    <a:pt x="739" y="448"/>
                  </a:lnTo>
                  <a:lnTo>
                    <a:pt x="739" y="437"/>
                  </a:lnTo>
                  <a:lnTo>
                    <a:pt x="733" y="424"/>
                  </a:lnTo>
                  <a:lnTo>
                    <a:pt x="729" y="422"/>
                  </a:lnTo>
                  <a:lnTo>
                    <a:pt x="724" y="422"/>
                  </a:lnTo>
                  <a:lnTo>
                    <a:pt x="716" y="424"/>
                  </a:lnTo>
                  <a:lnTo>
                    <a:pt x="709" y="425"/>
                  </a:lnTo>
                  <a:lnTo>
                    <a:pt x="700" y="427"/>
                  </a:lnTo>
                  <a:lnTo>
                    <a:pt x="692" y="427"/>
                  </a:lnTo>
                  <a:lnTo>
                    <a:pt x="683" y="427"/>
                  </a:lnTo>
                  <a:lnTo>
                    <a:pt x="678" y="424"/>
                  </a:lnTo>
                  <a:lnTo>
                    <a:pt x="670" y="400"/>
                  </a:lnTo>
                  <a:lnTo>
                    <a:pt x="663" y="385"/>
                  </a:lnTo>
                  <a:lnTo>
                    <a:pt x="661" y="379"/>
                  </a:lnTo>
                  <a:lnTo>
                    <a:pt x="659" y="376"/>
                  </a:lnTo>
                  <a:lnTo>
                    <a:pt x="657" y="370"/>
                  </a:lnTo>
                  <a:lnTo>
                    <a:pt x="659" y="363"/>
                  </a:lnTo>
                  <a:lnTo>
                    <a:pt x="663" y="357"/>
                  </a:lnTo>
                  <a:lnTo>
                    <a:pt x="666" y="353"/>
                  </a:lnTo>
                  <a:lnTo>
                    <a:pt x="672" y="352"/>
                  </a:lnTo>
                  <a:lnTo>
                    <a:pt x="678" y="350"/>
                  </a:lnTo>
                  <a:lnTo>
                    <a:pt x="685" y="346"/>
                  </a:lnTo>
                  <a:lnTo>
                    <a:pt x="691" y="342"/>
                  </a:lnTo>
                  <a:lnTo>
                    <a:pt x="698" y="335"/>
                  </a:lnTo>
                  <a:lnTo>
                    <a:pt x="705" y="324"/>
                  </a:lnTo>
                  <a:lnTo>
                    <a:pt x="716" y="324"/>
                  </a:lnTo>
                  <a:lnTo>
                    <a:pt x="726" y="324"/>
                  </a:lnTo>
                  <a:lnTo>
                    <a:pt x="729" y="318"/>
                  </a:lnTo>
                  <a:lnTo>
                    <a:pt x="731" y="311"/>
                  </a:lnTo>
                  <a:lnTo>
                    <a:pt x="731" y="302"/>
                  </a:lnTo>
                  <a:lnTo>
                    <a:pt x="731" y="292"/>
                  </a:lnTo>
                  <a:lnTo>
                    <a:pt x="731" y="279"/>
                  </a:lnTo>
                  <a:lnTo>
                    <a:pt x="729" y="270"/>
                  </a:lnTo>
                  <a:lnTo>
                    <a:pt x="727" y="261"/>
                  </a:lnTo>
                  <a:lnTo>
                    <a:pt x="722" y="254"/>
                  </a:lnTo>
                  <a:lnTo>
                    <a:pt x="718" y="248"/>
                  </a:lnTo>
                  <a:lnTo>
                    <a:pt x="713" y="241"/>
                  </a:lnTo>
                  <a:lnTo>
                    <a:pt x="709" y="235"/>
                  </a:lnTo>
                  <a:lnTo>
                    <a:pt x="707" y="228"/>
                  </a:lnTo>
                  <a:lnTo>
                    <a:pt x="709" y="222"/>
                  </a:lnTo>
                  <a:lnTo>
                    <a:pt x="713" y="220"/>
                  </a:lnTo>
                  <a:lnTo>
                    <a:pt x="720" y="218"/>
                  </a:lnTo>
                  <a:lnTo>
                    <a:pt x="726" y="217"/>
                  </a:lnTo>
                  <a:lnTo>
                    <a:pt x="731" y="213"/>
                  </a:lnTo>
                  <a:lnTo>
                    <a:pt x="737" y="207"/>
                  </a:lnTo>
                  <a:lnTo>
                    <a:pt x="740" y="196"/>
                  </a:lnTo>
                  <a:lnTo>
                    <a:pt x="740" y="180"/>
                  </a:lnTo>
                  <a:lnTo>
                    <a:pt x="727" y="178"/>
                  </a:lnTo>
                  <a:lnTo>
                    <a:pt x="720" y="174"/>
                  </a:lnTo>
                  <a:lnTo>
                    <a:pt x="716" y="170"/>
                  </a:lnTo>
                  <a:lnTo>
                    <a:pt x="716" y="167"/>
                  </a:lnTo>
                  <a:lnTo>
                    <a:pt x="715" y="163"/>
                  </a:lnTo>
                  <a:lnTo>
                    <a:pt x="716" y="159"/>
                  </a:lnTo>
                  <a:lnTo>
                    <a:pt x="703" y="161"/>
                  </a:lnTo>
                  <a:lnTo>
                    <a:pt x="689" y="163"/>
                  </a:lnTo>
                  <a:lnTo>
                    <a:pt x="694" y="174"/>
                  </a:lnTo>
                  <a:lnTo>
                    <a:pt x="702" y="187"/>
                  </a:lnTo>
                  <a:lnTo>
                    <a:pt x="700" y="193"/>
                  </a:lnTo>
                  <a:lnTo>
                    <a:pt x="698" y="198"/>
                  </a:lnTo>
                  <a:lnTo>
                    <a:pt x="694" y="200"/>
                  </a:lnTo>
                  <a:lnTo>
                    <a:pt x="689" y="200"/>
                  </a:lnTo>
                  <a:lnTo>
                    <a:pt x="683" y="198"/>
                  </a:lnTo>
                  <a:lnTo>
                    <a:pt x="679" y="196"/>
                  </a:lnTo>
                  <a:lnTo>
                    <a:pt x="676" y="193"/>
                  </a:lnTo>
                  <a:lnTo>
                    <a:pt x="676" y="189"/>
                  </a:lnTo>
                  <a:lnTo>
                    <a:pt x="674" y="183"/>
                  </a:lnTo>
                  <a:lnTo>
                    <a:pt x="672" y="176"/>
                  </a:lnTo>
                  <a:lnTo>
                    <a:pt x="670" y="174"/>
                  </a:lnTo>
                  <a:lnTo>
                    <a:pt x="668" y="172"/>
                  </a:lnTo>
                  <a:lnTo>
                    <a:pt x="663" y="174"/>
                  </a:lnTo>
                  <a:lnTo>
                    <a:pt x="659" y="176"/>
                  </a:lnTo>
                  <a:lnTo>
                    <a:pt x="655" y="176"/>
                  </a:lnTo>
                  <a:lnTo>
                    <a:pt x="650" y="176"/>
                  </a:lnTo>
                  <a:lnTo>
                    <a:pt x="646" y="176"/>
                  </a:lnTo>
                  <a:lnTo>
                    <a:pt x="644" y="178"/>
                  </a:lnTo>
                  <a:lnTo>
                    <a:pt x="642" y="189"/>
                  </a:lnTo>
                  <a:lnTo>
                    <a:pt x="642" y="196"/>
                  </a:lnTo>
                  <a:lnTo>
                    <a:pt x="642" y="204"/>
                  </a:lnTo>
                  <a:lnTo>
                    <a:pt x="642" y="209"/>
                  </a:lnTo>
                  <a:lnTo>
                    <a:pt x="648" y="217"/>
                  </a:lnTo>
                  <a:lnTo>
                    <a:pt x="654" y="224"/>
                  </a:lnTo>
                  <a:lnTo>
                    <a:pt x="657" y="228"/>
                  </a:lnTo>
                  <a:lnTo>
                    <a:pt x="661" y="233"/>
                  </a:lnTo>
                  <a:lnTo>
                    <a:pt x="666" y="237"/>
                  </a:lnTo>
                  <a:lnTo>
                    <a:pt x="676" y="239"/>
                  </a:lnTo>
                  <a:lnTo>
                    <a:pt x="679" y="250"/>
                  </a:lnTo>
                  <a:lnTo>
                    <a:pt x="683" y="261"/>
                  </a:lnTo>
                  <a:lnTo>
                    <a:pt x="687" y="265"/>
                  </a:lnTo>
                  <a:lnTo>
                    <a:pt x="692" y="268"/>
                  </a:lnTo>
                  <a:lnTo>
                    <a:pt x="696" y="270"/>
                  </a:lnTo>
                  <a:lnTo>
                    <a:pt x="698" y="272"/>
                  </a:lnTo>
                  <a:lnTo>
                    <a:pt x="698" y="274"/>
                  </a:lnTo>
                  <a:lnTo>
                    <a:pt x="698" y="278"/>
                  </a:lnTo>
                  <a:lnTo>
                    <a:pt x="694" y="278"/>
                  </a:lnTo>
                  <a:lnTo>
                    <a:pt x="689" y="278"/>
                  </a:lnTo>
                  <a:lnTo>
                    <a:pt x="681" y="274"/>
                  </a:lnTo>
                  <a:lnTo>
                    <a:pt x="670" y="267"/>
                  </a:lnTo>
                  <a:lnTo>
                    <a:pt x="665" y="255"/>
                  </a:lnTo>
                  <a:lnTo>
                    <a:pt x="657" y="244"/>
                  </a:lnTo>
                  <a:lnTo>
                    <a:pt x="644" y="244"/>
                  </a:lnTo>
                  <a:lnTo>
                    <a:pt x="633" y="241"/>
                  </a:lnTo>
                  <a:lnTo>
                    <a:pt x="626" y="230"/>
                  </a:lnTo>
                  <a:lnTo>
                    <a:pt x="618" y="222"/>
                  </a:lnTo>
                  <a:lnTo>
                    <a:pt x="615" y="220"/>
                  </a:lnTo>
                  <a:lnTo>
                    <a:pt x="613" y="217"/>
                  </a:lnTo>
                  <a:lnTo>
                    <a:pt x="613" y="211"/>
                  </a:lnTo>
                  <a:lnTo>
                    <a:pt x="617" y="206"/>
                  </a:lnTo>
                  <a:lnTo>
                    <a:pt x="620" y="198"/>
                  </a:lnTo>
                  <a:lnTo>
                    <a:pt x="624" y="193"/>
                  </a:lnTo>
                  <a:lnTo>
                    <a:pt x="624" y="187"/>
                  </a:lnTo>
                  <a:lnTo>
                    <a:pt x="624" y="182"/>
                  </a:lnTo>
                  <a:lnTo>
                    <a:pt x="622" y="178"/>
                  </a:lnTo>
                  <a:lnTo>
                    <a:pt x="622" y="172"/>
                  </a:lnTo>
                  <a:lnTo>
                    <a:pt x="622" y="169"/>
                  </a:lnTo>
                  <a:lnTo>
                    <a:pt x="624" y="165"/>
                  </a:lnTo>
                  <a:lnTo>
                    <a:pt x="628" y="158"/>
                  </a:lnTo>
                  <a:lnTo>
                    <a:pt x="633" y="154"/>
                  </a:lnTo>
                  <a:lnTo>
                    <a:pt x="641" y="148"/>
                  </a:lnTo>
                  <a:lnTo>
                    <a:pt x="650" y="146"/>
                  </a:lnTo>
                  <a:lnTo>
                    <a:pt x="648" y="139"/>
                  </a:lnTo>
                  <a:lnTo>
                    <a:pt x="648" y="130"/>
                  </a:lnTo>
                  <a:lnTo>
                    <a:pt x="650" y="122"/>
                  </a:lnTo>
                  <a:lnTo>
                    <a:pt x="650" y="113"/>
                  </a:lnTo>
                  <a:lnTo>
                    <a:pt x="652" y="106"/>
                  </a:lnTo>
                  <a:lnTo>
                    <a:pt x="652" y="100"/>
                  </a:lnTo>
                  <a:lnTo>
                    <a:pt x="650" y="97"/>
                  </a:lnTo>
                  <a:lnTo>
                    <a:pt x="644" y="95"/>
                  </a:lnTo>
                  <a:lnTo>
                    <a:pt x="641" y="102"/>
                  </a:lnTo>
                  <a:lnTo>
                    <a:pt x="635" y="108"/>
                  </a:lnTo>
                  <a:lnTo>
                    <a:pt x="637" y="115"/>
                  </a:lnTo>
                  <a:lnTo>
                    <a:pt x="637" y="122"/>
                  </a:lnTo>
                  <a:lnTo>
                    <a:pt x="635" y="128"/>
                  </a:lnTo>
                  <a:lnTo>
                    <a:pt x="630" y="135"/>
                  </a:lnTo>
                  <a:lnTo>
                    <a:pt x="618" y="148"/>
                  </a:lnTo>
                  <a:lnTo>
                    <a:pt x="607" y="158"/>
                  </a:lnTo>
                  <a:lnTo>
                    <a:pt x="594" y="158"/>
                  </a:lnTo>
                  <a:lnTo>
                    <a:pt x="582" y="158"/>
                  </a:lnTo>
                  <a:lnTo>
                    <a:pt x="574" y="165"/>
                  </a:lnTo>
                  <a:lnTo>
                    <a:pt x="567" y="174"/>
                  </a:lnTo>
                  <a:lnTo>
                    <a:pt x="559" y="178"/>
                  </a:lnTo>
                  <a:lnTo>
                    <a:pt x="552" y="185"/>
                  </a:lnTo>
                  <a:lnTo>
                    <a:pt x="557" y="198"/>
                  </a:lnTo>
                  <a:lnTo>
                    <a:pt x="561" y="211"/>
                  </a:lnTo>
                  <a:lnTo>
                    <a:pt x="557" y="220"/>
                  </a:lnTo>
                  <a:lnTo>
                    <a:pt x="556" y="230"/>
                  </a:lnTo>
                  <a:lnTo>
                    <a:pt x="557" y="246"/>
                  </a:lnTo>
                  <a:lnTo>
                    <a:pt x="557" y="261"/>
                  </a:lnTo>
                  <a:lnTo>
                    <a:pt x="550" y="270"/>
                  </a:lnTo>
                  <a:lnTo>
                    <a:pt x="543" y="278"/>
                  </a:lnTo>
                  <a:lnTo>
                    <a:pt x="535" y="281"/>
                  </a:lnTo>
                  <a:lnTo>
                    <a:pt x="528" y="287"/>
                  </a:lnTo>
                  <a:lnTo>
                    <a:pt x="526" y="294"/>
                  </a:lnTo>
                  <a:lnTo>
                    <a:pt x="522" y="303"/>
                  </a:lnTo>
                  <a:lnTo>
                    <a:pt x="515" y="315"/>
                  </a:lnTo>
                  <a:lnTo>
                    <a:pt x="508" y="326"/>
                  </a:lnTo>
                  <a:lnTo>
                    <a:pt x="508" y="339"/>
                  </a:lnTo>
                  <a:lnTo>
                    <a:pt x="506" y="348"/>
                  </a:lnTo>
                  <a:lnTo>
                    <a:pt x="502" y="357"/>
                  </a:lnTo>
                  <a:lnTo>
                    <a:pt x="497" y="364"/>
                  </a:lnTo>
                  <a:lnTo>
                    <a:pt x="497" y="366"/>
                  </a:lnTo>
                  <a:lnTo>
                    <a:pt x="498" y="368"/>
                  </a:lnTo>
                  <a:lnTo>
                    <a:pt x="500" y="368"/>
                  </a:lnTo>
                  <a:lnTo>
                    <a:pt x="504" y="368"/>
                  </a:lnTo>
                  <a:lnTo>
                    <a:pt x="511" y="368"/>
                  </a:lnTo>
                  <a:lnTo>
                    <a:pt x="517" y="370"/>
                  </a:lnTo>
                  <a:lnTo>
                    <a:pt x="522" y="377"/>
                  </a:lnTo>
                  <a:lnTo>
                    <a:pt x="526" y="381"/>
                  </a:lnTo>
                  <a:lnTo>
                    <a:pt x="530" y="381"/>
                  </a:lnTo>
                  <a:lnTo>
                    <a:pt x="533" y="379"/>
                  </a:lnTo>
                  <a:lnTo>
                    <a:pt x="537" y="377"/>
                  </a:lnTo>
                  <a:lnTo>
                    <a:pt x="541" y="374"/>
                  </a:lnTo>
                  <a:lnTo>
                    <a:pt x="546" y="374"/>
                  </a:lnTo>
                  <a:lnTo>
                    <a:pt x="552" y="376"/>
                  </a:lnTo>
                  <a:lnTo>
                    <a:pt x="561" y="383"/>
                  </a:lnTo>
                  <a:lnTo>
                    <a:pt x="567" y="390"/>
                  </a:lnTo>
                  <a:lnTo>
                    <a:pt x="576" y="394"/>
                  </a:lnTo>
                  <a:lnTo>
                    <a:pt x="580" y="398"/>
                  </a:lnTo>
                  <a:lnTo>
                    <a:pt x="580" y="403"/>
                  </a:lnTo>
                  <a:lnTo>
                    <a:pt x="582" y="411"/>
                  </a:lnTo>
                  <a:lnTo>
                    <a:pt x="594" y="420"/>
                  </a:lnTo>
                  <a:lnTo>
                    <a:pt x="600" y="425"/>
                  </a:lnTo>
                  <a:lnTo>
                    <a:pt x="602" y="429"/>
                  </a:lnTo>
                  <a:lnTo>
                    <a:pt x="602" y="433"/>
                  </a:lnTo>
                  <a:lnTo>
                    <a:pt x="602" y="437"/>
                  </a:lnTo>
                  <a:lnTo>
                    <a:pt x="598" y="442"/>
                  </a:lnTo>
                  <a:lnTo>
                    <a:pt x="600" y="455"/>
                  </a:lnTo>
                  <a:lnTo>
                    <a:pt x="602" y="461"/>
                  </a:lnTo>
                  <a:lnTo>
                    <a:pt x="600" y="464"/>
                  </a:lnTo>
                  <a:lnTo>
                    <a:pt x="594" y="470"/>
                  </a:lnTo>
                  <a:lnTo>
                    <a:pt x="593" y="475"/>
                  </a:lnTo>
                  <a:lnTo>
                    <a:pt x="591" y="481"/>
                  </a:lnTo>
                  <a:lnTo>
                    <a:pt x="585" y="481"/>
                  </a:lnTo>
                  <a:lnTo>
                    <a:pt x="580" y="485"/>
                  </a:lnTo>
                  <a:lnTo>
                    <a:pt x="578" y="490"/>
                  </a:lnTo>
                  <a:lnTo>
                    <a:pt x="576" y="498"/>
                  </a:lnTo>
                  <a:lnTo>
                    <a:pt x="572" y="505"/>
                  </a:lnTo>
                  <a:lnTo>
                    <a:pt x="572" y="512"/>
                  </a:lnTo>
                  <a:lnTo>
                    <a:pt x="572" y="516"/>
                  </a:lnTo>
                  <a:lnTo>
                    <a:pt x="574" y="520"/>
                  </a:lnTo>
                  <a:lnTo>
                    <a:pt x="583" y="527"/>
                  </a:lnTo>
                  <a:lnTo>
                    <a:pt x="600" y="533"/>
                  </a:lnTo>
                  <a:lnTo>
                    <a:pt x="602" y="536"/>
                  </a:lnTo>
                  <a:lnTo>
                    <a:pt x="604" y="549"/>
                  </a:lnTo>
                  <a:lnTo>
                    <a:pt x="609" y="555"/>
                  </a:lnTo>
                  <a:lnTo>
                    <a:pt x="615" y="564"/>
                  </a:lnTo>
                  <a:lnTo>
                    <a:pt x="617" y="570"/>
                  </a:lnTo>
                  <a:lnTo>
                    <a:pt x="618" y="573"/>
                  </a:lnTo>
                  <a:lnTo>
                    <a:pt x="617" y="577"/>
                  </a:lnTo>
                  <a:lnTo>
                    <a:pt x="615" y="579"/>
                  </a:lnTo>
                  <a:lnTo>
                    <a:pt x="604" y="564"/>
                  </a:lnTo>
                  <a:lnTo>
                    <a:pt x="591" y="544"/>
                  </a:lnTo>
                  <a:lnTo>
                    <a:pt x="572" y="536"/>
                  </a:lnTo>
                  <a:lnTo>
                    <a:pt x="557" y="529"/>
                  </a:lnTo>
                  <a:lnTo>
                    <a:pt x="556" y="525"/>
                  </a:lnTo>
                  <a:lnTo>
                    <a:pt x="554" y="520"/>
                  </a:lnTo>
                  <a:lnTo>
                    <a:pt x="554" y="514"/>
                  </a:lnTo>
                  <a:lnTo>
                    <a:pt x="554" y="509"/>
                  </a:lnTo>
                  <a:lnTo>
                    <a:pt x="554" y="503"/>
                  </a:lnTo>
                  <a:lnTo>
                    <a:pt x="556" y="498"/>
                  </a:lnTo>
                  <a:lnTo>
                    <a:pt x="559" y="492"/>
                  </a:lnTo>
                  <a:lnTo>
                    <a:pt x="563" y="488"/>
                  </a:lnTo>
                  <a:lnTo>
                    <a:pt x="572" y="477"/>
                  </a:lnTo>
                  <a:lnTo>
                    <a:pt x="576" y="466"/>
                  </a:lnTo>
                  <a:lnTo>
                    <a:pt x="576" y="455"/>
                  </a:lnTo>
                  <a:lnTo>
                    <a:pt x="570" y="437"/>
                  </a:lnTo>
                  <a:lnTo>
                    <a:pt x="569" y="418"/>
                  </a:lnTo>
                  <a:lnTo>
                    <a:pt x="569" y="409"/>
                  </a:lnTo>
                  <a:lnTo>
                    <a:pt x="565" y="407"/>
                  </a:lnTo>
                  <a:lnTo>
                    <a:pt x="561" y="407"/>
                  </a:lnTo>
                  <a:lnTo>
                    <a:pt x="552" y="405"/>
                  </a:lnTo>
                  <a:lnTo>
                    <a:pt x="539" y="405"/>
                  </a:lnTo>
                  <a:lnTo>
                    <a:pt x="530" y="405"/>
                  </a:lnTo>
                  <a:lnTo>
                    <a:pt x="521" y="401"/>
                  </a:lnTo>
                  <a:lnTo>
                    <a:pt x="515" y="401"/>
                  </a:lnTo>
                  <a:lnTo>
                    <a:pt x="513" y="401"/>
                  </a:lnTo>
                  <a:lnTo>
                    <a:pt x="509" y="403"/>
                  </a:lnTo>
                  <a:lnTo>
                    <a:pt x="508" y="405"/>
                  </a:lnTo>
                  <a:lnTo>
                    <a:pt x="506" y="411"/>
                  </a:lnTo>
                  <a:lnTo>
                    <a:pt x="504" y="416"/>
                  </a:lnTo>
                  <a:lnTo>
                    <a:pt x="498" y="420"/>
                  </a:lnTo>
                  <a:lnTo>
                    <a:pt x="493" y="427"/>
                  </a:lnTo>
                  <a:lnTo>
                    <a:pt x="495" y="438"/>
                  </a:lnTo>
                  <a:lnTo>
                    <a:pt x="497" y="451"/>
                  </a:lnTo>
                  <a:lnTo>
                    <a:pt x="497" y="464"/>
                  </a:lnTo>
                  <a:lnTo>
                    <a:pt x="491" y="477"/>
                  </a:lnTo>
                  <a:lnTo>
                    <a:pt x="478" y="485"/>
                  </a:lnTo>
                  <a:lnTo>
                    <a:pt x="461" y="496"/>
                  </a:lnTo>
                  <a:lnTo>
                    <a:pt x="447" y="512"/>
                  </a:lnTo>
                  <a:lnTo>
                    <a:pt x="426" y="531"/>
                  </a:lnTo>
                  <a:lnTo>
                    <a:pt x="402" y="538"/>
                  </a:lnTo>
                  <a:lnTo>
                    <a:pt x="386" y="544"/>
                  </a:lnTo>
                  <a:lnTo>
                    <a:pt x="375" y="549"/>
                  </a:lnTo>
                  <a:lnTo>
                    <a:pt x="367" y="553"/>
                  </a:lnTo>
                  <a:lnTo>
                    <a:pt x="364" y="557"/>
                  </a:lnTo>
                  <a:lnTo>
                    <a:pt x="360" y="558"/>
                  </a:lnTo>
                  <a:lnTo>
                    <a:pt x="356" y="560"/>
                  </a:lnTo>
                  <a:lnTo>
                    <a:pt x="349" y="562"/>
                  </a:lnTo>
                  <a:lnTo>
                    <a:pt x="338" y="555"/>
                  </a:lnTo>
                  <a:lnTo>
                    <a:pt x="327" y="549"/>
                  </a:lnTo>
                  <a:lnTo>
                    <a:pt x="317" y="546"/>
                  </a:lnTo>
                  <a:lnTo>
                    <a:pt x="304" y="542"/>
                  </a:lnTo>
                  <a:lnTo>
                    <a:pt x="297" y="534"/>
                  </a:lnTo>
                  <a:lnTo>
                    <a:pt x="290" y="525"/>
                  </a:lnTo>
                  <a:lnTo>
                    <a:pt x="284" y="520"/>
                  </a:lnTo>
                  <a:lnTo>
                    <a:pt x="280" y="512"/>
                  </a:lnTo>
                  <a:lnTo>
                    <a:pt x="277" y="499"/>
                  </a:lnTo>
                  <a:lnTo>
                    <a:pt x="275" y="488"/>
                  </a:lnTo>
                  <a:lnTo>
                    <a:pt x="279" y="488"/>
                  </a:lnTo>
                  <a:lnTo>
                    <a:pt x="282" y="490"/>
                  </a:lnTo>
                  <a:lnTo>
                    <a:pt x="286" y="494"/>
                  </a:lnTo>
                  <a:lnTo>
                    <a:pt x="288" y="499"/>
                  </a:lnTo>
                  <a:lnTo>
                    <a:pt x="291" y="509"/>
                  </a:lnTo>
                  <a:lnTo>
                    <a:pt x="297" y="514"/>
                  </a:lnTo>
                  <a:lnTo>
                    <a:pt x="301" y="503"/>
                  </a:lnTo>
                  <a:lnTo>
                    <a:pt x="304" y="496"/>
                  </a:lnTo>
                  <a:lnTo>
                    <a:pt x="310" y="509"/>
                  </a:lnTo>
                  <a:lnTo>
                    <a:pt x="312" y="522"/>
                  </a:lnTo>
                  <a:lnTo>
                    <a:pt x="319" y="525"/>
                  </a:lnTo>
                  <a:lnTo>
                    <a:pt x="330" y="525"/>
                  </a:lnTo>
                  <a:lnTo>
                    <a:pt x="343" y="525"/>
                  </a:lnTo>
                  <a:lnTo>
                    <a:pt x="351" y="522"/>
                  </a:lnTo>
                  <a:lnTo>
                    <a:pt x="352" y="512"/>
                  </a:lnTo>
                  <a:lnTo>
                    <a:pt x="356" y="507"/>
                  </a:lnTo>
                  <a:lnTo>
                    <a:pt x="371" y="505"/>
                  </a:lnTo>
                  <a:lnTo>
                    <a:pt x="380" y="505"/>
                  </a:lnTo>
                  <a:lnTo>
                    <a:pt x="388" y="501"/>
                  </a:lnTo>
                  <a:lnTo>
                    <a:pt x="391" y="499"/>
                  </a:lnTo>
                  <a:lnTo>
                    <a:pt x="399" y="488"/>
                  </a:lnTo>
                  <a:lnTo>
                    <a:pt x="412" y="468"/>
                  </a:lnTo>
                  <a:lnTo>
                    <a:pt x="421" y="468"/>
                  </a:lnTo>
                  <a:lnTo>
                    <a:pt x="432" y="468"/>
                  </a:lnTo>
                  <a:lnTo>
                    <a:pt x="437" y="466"/>
                  </a:lnTo>
                  <a:lnTo>
                    <a:pt x="439" y="461"/>
                  </a:lnTo>
                  <a:lnTo>
                    <a:pt x="441" y="455"/>
                  </a:lnTo>
                  <a:lnTo>
                    <a:pt x="441" y="449"/>
                  </a:lnTo>
                  <a:lnTo>
                    <a:pt x="443" y="437"/>
                  </a:lnTo>
                  <a:lnTo>
                    <a:pt x="445" y="429"/>
                  </a:lnTo>
                  <a:lnTo>
                    <a:pt x="450" y="422"/>
                  </a:lnTo>
                  <a:lnTo>
                    <a:pt x="461" y="418"/>
                  </a:lnTo>
                  <a:lnTo>
                    <a:pt x="469" y="414"/>
                  </a:lnTo>
                  <a:lnTo>
                    <a:pt x="473" y="411"/>
                  </a:lnTo>
                  <a:lnTo>
                    <a:pt x="474" y="407"/>
                  </a:lnTo>
                  <a:lnTo>
                    <a:pt x="474" y="403"/>
                  </a:lnTo>
                  <a:lnTo>
                    <a:pt x="469" y="392"/>
                  </a:lnTo>
                  <a:lnTo>
                    <a:pt x="461" y="379"/>
                  </a:lnTo>
                  <a:lnTo>
                    <a:pt x="461" y="364"/>
                  </a:lnTo>
                  <a:lnTo>
                    <a:pt x="463" y="353"/>
                  </a:lnTo>
                  <a:lnTo>
                    <a:pt x="467" y="344"/>
                  </a:lnTo>
                  <a:lnTo>
                    <a:pt x="474" y="333"/>
                  </a:lnTo>
                  <a:lnTo>
                    <a:pt x="476" y="324"/>
                  </a:lnTo>
                  <a:lnTo>
                    <a:pt x="480" y="313"/>
                  </a:lnTo>
                  <a:lnTo>
                    <a:pt x="482" y="307"/>
                  </a:lnTo>
                  <a:lnTo>
                    <a:pt x="485" y="302"/>
                  </a:lnTo>
                  <a:lnTo>
                    <a:pt x="489" y="296"/>
                  </a:lnTo>
                  <a:lnTo>
                    <a:pt x="495" y="292"/>
                  </a:lnTo>
                  <a:lnTo>
                    <a:pt x="498" y="278"/>
                  </a:lnTo>
                  <a:lnTo>
                    <a:pt x="502" y="261"/>
                  </a:lnTo>
                  <a:lnTo>
                    <a:pt x="509" y="254"/>
                  </a:lnTo>
                  <a:lnTo>
                    <a:pt x="515" y="250"/>
                  </a:lnTo>
                  <a:lnTo>
                    <a:pt x="519" y="244"/>
                  </a:lnTo>
                  <a:lnTo>
                    <a:pt x="522" y="239"/>
                  </a:lnTo>
                  <a:lnTo>
                    <a:pt x="526" y="230"/>
                  </a:lnTo>
                  <a:lnTo>
                    <a:pt x="528" y="215"/>
                  </a:lnTo>
                  <a:lnTo>
                    <a:pt x="524" y="196"/>
                  </a:lnTo>
                  <a:lnTo>
                    <a:pt x="519" y="180"/>
                  </a:lnTo>
                  <a:lnTo>
                    <a:pt x="519" y="176"/>
                  </a:lnTo>
                  <a:lnTo>
                    <a:pt x="521" y="172"/>
                  </a:lnTo>
                  <a:lnTo>
                    <a:pt x="524" y="169"/>
                  </a:lnTo>
                  <a:lnTo>
                    <a:pt x="528" y="167"/>
                  </a:lnTo>
                  <a:lnTo>
                    <a:pt x="535" y="163"/>
                  </a:lnTo>
                  <a:lnTo>
                    <a:pt x="543" y="161"/>
                  </a:lnTo>
                  <a:lnTo>
                    <a:pt x="556" y="141"/>
                  </a:lnTo>
                  <a:lnTo>
                    <a:pt x="570" y="124"/>
                  </a:lnTo>
                  <a:lnTo>
                    <a:pt x="576" y="115"/>
                  </a:lnTo>
                  <a:lnTo>
                    <a:pt x="580" y="104"/>
                  </a:lnTo>
                  <a:lnTo>
                    <a:pt x="582" y="93"/>
                  </a:lnTo>
                  <a:lnTo>
                    <a:pt x="582" y="76"/>
                  </a:lnTo>
                  <a:lnTo>
                    <a:pt x="580" y="69"/>
                  </a:lnTo>
                  <a:lnTo>
                    <a:pt x="576" y="63"/>
                  </a:lnTo>
                  <a:lnTo>
                    <a:pt x="572" y="60"/>
                  </a:lnTo>
                  <a:lnTo>
                    <a:pt x="567" y="56"/>
                  </a:lnTo>
                  <a:lnTo>
                    <a:pt x="552" y="50"/>
                  </a:lnTo>
                  <a:lnTo>
                    <a:pt x="533" y="47"/>
                  </a:lnTo>
                  <a:lnTo>
                    <a:pt x="530" y="37"/>
                  </a:lnTo>
                  <a:lnTo>
                    <a:pt x="524" y="32"/>
                  </a:lnTo>
                  <a:lnTo>
                    <a:pt x="506" y="45"/>
                  </a:lnTo>
                  <a:lnTo>
                    <a:pt x="493" y="56"/>
                  </a:lnTo>
                  <a:lnTo>
                    <a:pt x="491" y="61"/>
                  </a:lnTo>
                  <a:lnTo>
                    <a:pt x="487" y="67"/>
                  </a:lnTo>
                  <a:lnTo>
                    <a:pt x="484" y="71"/>
                  </a:lnTo>
                  <a:lnTo>
                    <a:pt x="480" y="76"/>
                  </a:lnTo>
                  <a:lnTo>
                    <a:pt x="469" y="84"/>
                  </a:lnTo>
                  <a:lnTo>
                    <a:pt x="460" y="95"/>
                  </a:lnTo>
                  <a:lnTo>
                    <a:pt x="450" y="104"/>
                  </a:lnTo>
                  <a:lnTo>
                    <a:pt x="441" y="113"/>
                  </a:lnTo>
                  <a:lnTo>
                    <a:pt x="432" y="119"/>
                  </a:lnTo>
                  <a:lnTo>
                    <a:pt x="421" y="122"/>
                  </a:lnTo>
                  <a:lnTo>
                    <a:pt x="402" y="128"/>
                  </a:lnTo>
                  <a:lnTo>
                    <a:pt x="380" y="132"/>
                  </a:lnTo>
                  <a:lnTo>
                    <a:pt x="376" y="133"/>
                  </a:lnTo>
                  <a:lnTo>
                    <a:pt x="376" y="135"/>
                  </a:lnTo>
                  <a:lnTo>
                    <a:pt x="376" y="137"/>
                  </a:lnTo>
                  <a:lnTo>
                    <a:pt x="378" y="139"/>
                  </a:lnTo>
                  <a:lnTo>
                    <a:pt x="382" y="145"/>
                  </a:lnTo>
                  <a:lnTo>
                    <a:pt x="382" y="148"/>
                  </a:lnTo>
                  <a:lnTo>
                    <a:pt x="376" y="152"/>
                  </a:lnTo>
                  <a:lnTo>
                    <a:pt x="375" y="156"/>
                  </a:lnTo>
                  <a:lnTo>
                    <a:pt x="373" y="158"/>
                  </a:lnTo>
                  <a:lnTo>
                    <a:pt x="375" y="161"/>
                  </a:lnTo>
                  <a:lnTo>
                    <a:pt x="380" y="167"/>
                  </a:lnTo>
                  <a:lnTo>
                    <a:pt x="382" y="172"/>
                  </a:lnTo>
                  <a:lnTo>
                    <a:pt x="376" y="178"/>
                  </a:lnTo>
                  <a:lnTo>
                    <a:pt x="369" y="183"/>
                  </a:lnTo>
                  <a:lnTo>
                    <a:pt x="365" y="196"/>
                  </a:lnTo>
                  <a:lnTo>
                    <a:pt x="364" y="206"/>
                  </a:lnTo>
                  <a:lnTo>
                    <a:pt x="341" y="220"/>
                  </a:lnTo>
                  <a:lnTo>
                    <a:pt x="332" y="230"/>
                  </a:lnTo>
                  <a:lnTo>
                    <a:pt x="336" y="239"/>
                  </a:lnTo>
                  <a:lnTo>
                    <a:pt x="343" y="252"/>
                  </a:lnTo>
                  <a:lnTo>
                    <a:pt x="345" y="259"/>
                  </a:lnTo>
                  <a:lnTo>
                    <a:pt x="345" y="265"/>
                  </a:lnTo>
                  <a:lnTo>
                    <a:pt x="349" y="267"/>
                  </a:lnTo>
                  <a:lnTo>
                    <a:pt x="356" y="267"/>
                  </a:lnTo>
                  <a:lnTo>
                    <a:pt x="352" y="279"/>
                  </a:lnTo>
                  <a:lnTo>
                    <a:pt x="343" y="291"/>
                  </a:lnTo>
                  <a:lnTo>
                    <a:pt x="343" y="300"/>
                  </a:lnTo>
                  <a:lnTo>
                    <a:pt x="343" y="307"/>
                  </a:lnTo>
                  <a:lnTo>
                    <a:pt x="345" y="315"/>
                  </a:lnTo>
                  <a:lnTo>
                    <a:pt x="349" y="322"/>
                  </a:lnTo>
                  <a:lnTo>
                    <a:pt x="351" y="335"/>
                  </a:lnTo>
                  <a:lnTo>
                    <a:pt x="349" y="342"/>
                  </a:lnTo>
                  <a:lnTo>
                    <a:pt x="345" y="346"/>
                  </a:lnTo>
                  <a:lnTo>
                    <a:pt x="332" y="352"/>
                  </a:lnTo>
                  <a:lnTo>
                    <a:pt x="327" y="355"/>
                  </a:lnTo>
                  <a:lnTo>
                    <a:pt x="321" y="359"/>
                  </a:lnTo>
                  <a:lnTo>
                    <a:pt x="319" y="361"/>
                  </a:lnTo>
                  <a:lnTo>
                    <a:pt x="316" y="363"/>
                  </a:lnTo>
                  <a:lnTo>
                    <a:pt x="312" y="363"/>
                  </a:lnTo>
                  <a:lnTo>
                    <a:pt x="308" y="361"/>
                  </a:lnTo>
                  <a:lnTo>
                    <a:pt x="310" y="355"/>
                  </a:lnTo>
                  <a:lnTo>
                    <a:pt x="312" y="350"/>
                  </a:lnTo>
                  <a:lnTo>
                    <a:pt x="306" y="346"/>
                  </a:lnTo>
                  <a:lnTo>
                    <a:pt x="301" y="340"/>
                  </a:lnTo>
                  <a:lnTo>
                    <a:pt x="303" y="333"/>
                  </a:lnTo>
                  <a:lnTo>
                    <a:pt x="304" y="324"/>
                  </a:lnTo>
                  <a:lnTo>
                    <a:pt x="299" y="316"/>
                  </a:lnTo>
                  <a:lnTo>
                    <a:pt x="293" y="309"/>
                  </a:lnTo>
                  <a:lnTo>
                    <a:pt x="293" y="303"/>
                  </a:lnTo>
                  <a:lnTo>
                    <a:pt x="291" y="298"/>
                  </a:lnTo>
                  <a:lnTo>
                    <a:pt x="284" y="289"/>
                  </a:lnTo>
                  <a:lnTo>
                    <a:pt x="275" y="279"/>
                  </a:lnTo>
                  <a:lnTo>
                    <a:pt x="275" y="272"/>
                  </a:lnTo>
                  <a:lnTo>
                    <a:pt x="273" y="267"/>
                  </a:lnTo>
                  <a:lnTo>
                    <a:pt x="266" y="265"/>
                  </a:lnTo>
                  <a:lnTo>
                    <a:pt x="260" y="267"/>
                  </a:lnTo>
                  <a:lnTo>
                    <a:pt x="258" y="278"/>
                  </a:lnTo>
                  <a:lnTo>
                    <a:pt x="255" y="287"/>
                  </a:lnTo>
                  <a:lnTo>
                    <a:pt x="249" y="294"/>
                  </a:lnTo>
                  <a:lnTo>
                    <a:pt x="245" y="300"/>
                  </a:lnTo>
                  <a:lnTo>
                    <a:pt x="234" y="309"/>
                  </a:lnTo>
                  <a:lnTo>
                    <a:pt x="225" y="322"/>
                  </a:lnTo>
                  <a:lnTo>
                    <a:pt x="234" y="344"/>
                  </a:lnTo>
                  <a:lnTo>
                    <a:pt x="242" y="370"/>
                  </a:lnTo>
                  <a:lnTo>
                    <a:pt x="232" y="372"/>
                  </a:lnTo>
                  <a:lnTo>
                    <a:pt x="227" y="372"/>
                  </a:lnTo>
                  <a:lnTo>
                    <a:pt x="225" y="377"/>
                  </a:lnTo>
                  <a:lnTo>
                    <a:pt x="223" y="385"/>
                  </a:lnTo>
                  <a:lnTo>
                    <a:pt x="208" y="388"/>
                  </a:lnTo>
                  <a:lnTo>
                    <a:pt x="184" y="390"/>
                  </a:lnTo>
                  <a:lnTo>
                    <a:pt x="171" y="401"/>
                  </a:lnTo>
                  <a:lnTo>
                    <a:pt x="155" y="411"/>
                  </a:lnTo>
                  <a:lnTo>
                    <a:pt x="133" y="405"/>
                  </a:lnTo>
                  <a:lnTo>
                    <a:pt x="105" y="401"/>
                  </a:lnTo>
                  <a:lnTo>
                    <a:pt x="96" y="405"/>
                  </a:lnTo>
                  <a:lnTo>
                    <a:pt x="88" y="409"/>
                  </a:lnTo>
                  <a:lnTo>
                    <a:pt x="83" y="413"/>
                  </a:lnTo>
                  <a:lnTo>
                    <a:pt x="79" y="418"/>
                  </a:lnTo>
                  <a:lnTo>
                    <a:pt x="70" y="427"/>
                  </a:lnTo>
                  <a:lnTo>
                    <a:pt x="61" y="437"/>
                  </a:lnTo>
                  <a:lnTo>
                    <a:pt x="48" y="437"/>
                  </a:lnTo>
                  <a:lnTo>
                    <a:pt x="33" y="437"/>
                  </a:lnTo>
                  <a:lnTo>
                    <a:pt x="37" y="457"/>
                  </a:lnTo>
                  <a:lnTo>
                    <a:pt x="38" y="479"/>
                  </a:lnTo>
                  <a:lnTo>
                    <a:pt x="14" y="512"/>
                  </a:lnTo>
                  <a:lnTo>
                    <a:pt x="0" y="533"/>
                  </a:lnTo>
                  <a:lnTo>
                    <a:pt x="5" y="538"/>
                  </a:lnTo>
                  <a:lnTo>
                    <a:pt x="16" y="542"/>
                  </a:lnTo>
                  <a:lnTo>
                    <a:pt x="18" y="549"/>
                  </a:lnTo>
                  <a:lnTo>
                    <a:pt x="20" y="555"/>
                  </a:lnTo>
                  <a:lnTo>
                    <a:pt x="24" y="562"/>
                  </a:lnTo>
                  <a:lnTo>
                    <a:pt x="27" y="566"/>
                  </a:lnTo>
                  <a:lnTo>
                    <a:pt x="38" y="570"/>
                  </a:lnTo>
                  <a:lnTo>
                    <a:pt x="51" y="571"/>
                  </a:lnTo>
                  <a:lnTo>
                    <a:pt x="62" y="571"/>
                  </a:lnTo>
                  <a:lnTo>
                    <a:pt x="74" y="573"/>
                  </a:lnTo>
                  <a:lnTo>
                    <a:pt x="86" y="573"/>
                  </a:lnTo>
                  <a:lnTo>
                    <a:pt x="98" y="577"/>
                  </a:lnTo>
                  <a:lnTo>
                    <a:pt x="110" y="586"/>
                  </a:lnTo>
                  <a:lnTo>
                    <a:pt x="125" y="597"/>
                  </a:lnTo>
                  <a:lnTo>
                    <a:pt x="127" y="603"/>
                  </a:lnTo>
                  <a:lnTo>
                    <a:pt x="125" y="607"/>
                  </a:lnTo>
                  <a:lnTo>
                    <a:pt x="122" y="610"/>
                  </a:lnTo>
                  <a:lnTo>
                    <a:pt x="118" y="612"/>
                  </a:lnTo>
                  <a:lnTo>
                    <a:pt x="114" y="614"/>
                  </a:lnTo>
                  <a:lnTo>
                    <a:pt x="110" y="616"/>
                  </a:lnTo>
                  <a:lnTo>
                    <a:pt x="109" y="619"/>
                  </a:lnTo>
                  <a:lnTo>
                    <a:pt x="109" y="623"/>
                  </a:lnTo>
                  <a:lnTo>
                    <a:pt x="133" y="649"/>
                  </a:lnTo>
                  <a:lnTo>
                    <a:pt x="149" y="662"/>
                  </a:lnTo>
                  <a:lnTo>
                    <a:pt x="158" y="656"/>
                  </a:lnTo>
                  <a:lnTo>
                    <a:pt x="168" y="649"/>
                  </a:lnTo>
                  <a:lnTo>
                    <a:pt x="175" y="651"/>
                  </a:lnTo>
                  <a:lnTo>
                    <a:pt x="182" y="653"/>
                  </a:lnTo>
                  <a:lnTo>
                    <a:pt x="184" y="642"/>
                  </a:lnTo>
                  <a:lnTo>
                    <a:pt x="186" y="632"/>
                  </a:lnTo>
                  <a:lnTo>
                    <a:pt x="192" y="632"/>
                  </a:lnTo>
                  <a:lnTo>
                    <a:pt x="195" y="634"/>
                  </a:lnTo>
                  <a:lnTo>
                    <a:pt x="197" y="640"/>
                  </a:lnTo>
                  <a:lnTo>
                    <a:pt x="201" y="647"/>
                  </a:lnTo>
                  <a:lnTo>
                    <a:pt x="203" y="655"/>
                  </a:lnTo>
                  <a:lnTo>
                    <a:pt x="208" y="664"/>
                  </a:lnTo>
                  <a:lnTo>
                    <a:pt x="214" y="671"/>
                  </a:lnTo>
                  <a:lnTo>
                    <a:pt x="223" y="679"/>
                  </a:lnTo>
                  <a:lnTo>
                    <a:pt x="223" y="699"/>
                  </a:lnTo>
                  <a:lnTo>
                    <a:pt x="223" y="728"/>
                  </a:lnTo>
                  <a:lnTo>
                    <a:pt x="225" y="738"/>
                  </a:lnTo>
                  <a:lnTo>
                    <a:pt x="231" y="745"/>
                  </a:lnTo>
                  <a:lnTo>
                    <a:pt x="236" y="753"/>
                  </a:lnTo>
                  <a:lnTo>
                    <a:pt x="242" y="760"/>
                  </a:lnTo>
                  <a:lnTo>
                    <a:pt x="242" y="767"/>
                  </a:lnTo>
                  <a:lnTo>
                    <a:pt x="242" y="777"/>
                  </a:lnTo>
                  <a:lnTo>
                    <a:pt x="243" y="780"/>
                  </a:lnTo>
                  <a:lnTo>
                    <a:pt x="245" y="782"/>
                  </a:lnTo>
                  <a:lnTo>
                    <a:pt x="251" y="786"/>
                  </a:lnTo>
                  <a:lnTo>
                    <a:pt x="256" y="788"/>
                  </a:lnTo>
                  <a:lnTo>
                    <a:pt x="271" y="788"/>
                  </a:lnTo>
                  <a:lnTo>
                    <a:pt x="286" y="791"/>
                  </a:lnTo>
                  <a:lnTo>
                    <a:pt x="297" y="801"/>
                  </a:lnTo>
                  <a:lnTo>
                    <a:pt x="310" y="812"/>
                  </a:lnTo>
                  <a:lnTo>
                    <a:pt x="323" y="823"/>
                  </a:lnTo>
                  <a:lnTo>
                    <a:pt x="338" y="830"/>
                  </a:lnTo>
                  <a:lnTo>
                    <a:pt x="358" y="834"/>
                  </a:lnTo>
                  <a:lnTo>
                    <a:pt x="376" y="836"/>
                  </a:lnTo>
                  <a:lnTo>
                    <a:pt x="382" y="854"/>
                  </a:lnTo>
                  <a:lnTo>
                    <a:pt x="389" y="873"/>
                  </a:lnTo>
                  <a:lnTo>
                    <a:pt x="402" y="873"/>
                  </a:lnTo>
                  <a:lnTo>
                    <a:pt x="417" y="876"/>
                  </a:lnTo>
                  <a:lnTo>
                    <a:pt x="424" y="898"/>
                  </a:lnTo>
                  <a:lnTo>
                    <a:pt x="432" y="919"/>
                  </a:lnTo>
                  <a:lnTo>
                    <a:pt x="443" y="923"/>
                  </a:lnTo>
                  <a:lnTo>
                    <a:pt x="454" y="923"/>
                  </a:lnTo>
                  <a:lnTo>
                    <a:pt x="461" y="923"/>
                  </a:lnTo>
                  <a:lnTo>
                    <a:pt x="469" y="924"/>
                  </a:lnTo>
                  <a:lnTo>
                    <a:pt x="478" y="928"/>
                  </a:lnTo>
                  <a:lnTo>
                    <a:pt x="491" y="934"/>
                  </a:lnTo>
                  <a:lnTo>
                    <a:pt x="498" y="934"/>
                  </a:lnTo>
                  <a:lnTo>
                    <a:pt x="509" y="932"/>
                  </a:lnTo>
                  <a:lnTo>
                    <a:pt x="519" y="928"/>
                  </a:lnTo>
                  <a:lnTo>
                    <a:pt x="528" y="923"/>
                  </a:lnTo>
                  <a:lnTo>
                    <a:pt x="537" y="919"/>
                  </a:lnTo>
                  <a:lnTo>
                    <a:pt x="546" y="915"/>
                  </a:lnTo>
                  <a:lnTo>
                    <a:pt x="554" y="913"/>
                  </a:lnTo>
                  <a:lnTo>
                    <a:pt x="561" y="913"/>
                  </a:lnTo>
                  <a:lnTo>
                    <a:pt x="570" y="928"/>
                  </a:lnTo>
                  <a:lnTo>
                    <a:pt x="583" y="948"/>
                  </a:lnTo>
                  <a:lnTo>
                    <a:pt x="589" y="948"/>
                  </a:lnTo>
                  <a:lnTo>
                    <a:pt x="594" y="948"/>
                  </a:lnTo>
                  <a:lnTo>
                    <a:pt x="598" y="950"/>
                  </a:lnTo>
                  <a:lnTo>
                    <a:pt x="604" y="952"/>
                  </a:lnTo>
                  <a:lnTo>
                    <a:pt x="611" y="963"/>
                  </a:lnTo>
                  <a:lnTo>
                    <a:pt x="622" y="983"/>
                  </a:lnTo>
                  <a:lnTo>
                    <a:pt x="624" y="985"/>
                  </a:lnTo>
                  <a:lnTo>
                    <a:pt x="628" y="987"/>
                  </a:lnTo>
                  <a:lnTo>
                    <a:pt x="631" y="987"/>
                  </a:lnTo>
                  <a:lnTo>
                    <a:pt x="637" y="985"/>
                  </a:lnTo>
                  <a:lnTo>
                    <a:pt x="644" y="982"/>
                  </a:lnTo>
                  <a:lnTo>
                    <a:pt x="654" y="980"/>
                  </a:lnTo>
                  <a:lnTo>
                    <a:pt x="663" y="998"/>
                  </a:lnTo>
                  <a:lnTo>
                    <a:pt x="668" y="1020"/>
                  </a:lnTo>
                  <a:close/>
                  <a:moveTo>
                    <a:pt x="683" y="85"/>
                  </a:moveTo>
                  <a:lnTo>
                    <a:pt x="683" y="84"/>
                  </a:lnTo>
                  <a:lnTo>
                    <a:pt x="687" y="82"/>
                  </a:lnTo>
                  <a:lnTo>
                    <a:pt x="689" y="82"/>
                  </a:lnTo>
                  <a:lnTo>
                    <a:pt x="694" y="84"/>
                  </a:lnTo>
                  <a:lnTo>
                    <a:pt x="692" y="85"/>
                  </a:lnTo>
                  <a:lnTo>
                    <a:pt x="687" y="85"/>
                  </a:lnTo>
                  <a:lnTo>
                    <a:pt x="683" y="85"/>
                  </a:lnTo>
                  <a:close/>
                  <a:moveTo>
                    <a:pt x="694" y="52"/>
                  </a:moveTo>
                  <a:lnTo>
                    <a:pt x="694" y="58"/>
                  </a:lnTo>
                  <a:lnTo>
                    <a:pt x="694" y="61"/>
                  </a:lnTo>
                  <a:lnTo>
                    <a:pt x="696" y="63"/>
                  </a:lnTo>
                  <a:lnTo>
                    <a:pt x="700" y="65"/>
                  </a:lnTo>
                  <a:lnTo>
                    <a:pt x="702" y="61"/>
                  </a:lnTo>
                  <a:lnTo>
                    <a:pt x="700" y="58"/>
                  </a:lnTo>
                  <a:lnTo>
                    <a:pt x="696" y="54"/>
                  </a:lnTo>
                  <a:lnTo>
                    <a:pt x="694" y="52"/>
                  </a:lnTo>
                  <a:close/>
                  <a:moveTo>
                    <a:pt x="670" y="48"/>
                  </a:moveTo>
                  <a:lnTo>
                    <a:pt x="676" y="47"/>
                  </a:lnTo>
                  <a:lnTo>
                    <a:pt x="681" y="43"/>
                  </a:lnTo>
                  <a:lnTo>
                    <a:pt x="685" y="47"/>
                  </a:lnTo>
                  <a:lnTo>
                    <a:pt x="685" y="50"/>
                  </a:lnTo>
                  <a:lnTo>
                    <a:pt x="683" y="50"/>
                  </a:lnTo>
                  <a:lnTo>
                    <a:pt x="681" y="50"/>
                  </a:lnTo>
                  <a:lnTo>
                    <a:pt x="676" y="52"/>
                  </a:lnTo>
                  <a:lnTo>
                    <a:pt x="670" y="54"/>
                  </a:lnTo>
                  <a:lnTo>
                    <a:pt x="670" y="52"/>
                  </a:lnTo>
                  <a:lnTo>
                    <a:pt x="670" y="48"/>
                  </a:lnTo>
                  <a:close/>
                  <a:moveTo>
                    <a:pt x="648" y="65"/>
                  </a:moveTo>
                  <a:lnTo>
                    <a:pt x="648" y="71"/>
                  </a:lnTo>
                  <a:lnTo>
                    <a:pt x="646" y="74"/>
                  </a:lnTo>
                  <a:lnTo>
                    <a:pt x="642" y="76"/>
                  </a:lnTo>
                  <a:lnTo>
                    <a:pt x="637" y="80"/>
                  </a:lnTo>
                  <a:lnTo>
                    <a:pt x="635" y="80"/>
                  </a:lnTo>
                  <a:lnTo>
                    <a:pt x="635" y="76"/>
                  </a:lnTo>
                  <a:lnTo>
                    <a:pt x="635" y="74"/>
                  </a:lnTo>
                  <a:lnTo>
                    <a:pt x="635" y="73"/>
                  </a:lnTo>
                  <a:lnTo>
                    <a:pt x="639" y="67"/>
                  </a:lnTo>
                  <a:lnTo>
                    <a:pt x="648" y="65"/>
                  </a:lnTo>
                  <a:close/>
                  <a:moveTo>
                    <a:pt x="533" y="23"/>
                  </a:moveTo>
                  <a:lnTo>
                    <a:pt x="543" y="15"/>
                  </a:lnTo>
                  <a:lnTo>
                    <a:pt x="548" y="6"/>
                  </a:lnTo>
                  <a:lnTo>
                    <a:pt x="556" y="2"/>
                  </a:lnTo>
                  <a:lnTo>
                    <a:pt x="563" y="0"/>
                  </a:lnTo>
                  <a:lnTo>
                    <a:pt x="570" y="2"/>
                  </a:lnTo>
                  <a:lnTo>
                    <a:pt x="578" y="10"/>
                  </a:lnTo>
                  <a:lnTo>
                    <a:pt x="582" y="17"/>
                  </a:lnTo>
                  <a:lnTo>
                    <a:pt x="583" y="23"/>
                  </a:lnTo>
                  <a:lnTo>
                    <a:pt x="582" y="26"/>
                  </a:lnTo>
                  <a:lnTo>
                    <a:pt x="580" y="28"/>
                  </a:lnTo>
                  <a:lnTo>
                    <a:pt x="576" y="32"/>
                  </a:lnTo>
                  <a:lnTo>
                    <a:pt x="570" y="34"/>
                  </a:lnTo>
                  <a:lnTo>
                    <a:pt x="561" y="34"/>
                  </a:lnTo>
                  <a:lnTo>
                    <a:pt x="552" y="30"/>
                  </a:lnTo>
                  <a:lnTo>
                    <a:pt x="543" y="30"/>
                  </a:lnTo>
                  <a:lnTo>
                    <a:pt x="537" y="30"/>
                  </a:lnTo>
                  <a:lnTo>
                    <a:pt x="533" y="28"/>
                  </a:lnTo>
                  <a:lnTo>
                    <a:pt x="533" y="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2" name="Freeform 37"/>
            <p:cNvSpPr>
              <a:spLocks/>
            </p:cNvSpPr>
            <p:nvPr/>
          </p:nvSpPr>
          <p:spPr bwMode="auto">
            <a:xfrm>
              <a:off x="4389436" y="3274227"/>
              <a:ext cx="1592383" cy="1395908"/>
            </a:xfrm>
            <a:custGeom>
              <a:avLst/>
              <a:gdLst>
                <a:gd name="T0" fmla="*/ 712112 w 922"/>
                <a:gd name="T1" fmla="*/ 1111250 h 746"/>
                <a:gd name="T2" fmla="*/ 798562 w 922"/>
                <a:gd name="T3" fmla="*/ 1049338 h 746"/>
                <a:gd name="T4" fmla="*/ 849846 w 922"/>
                <a:gd name="T5" fmla="*/ 987425 h 746"/>
                <a:gd name="T6" fmla="*/ 895269 w 922"/>
                <a:gd name="T7" fmla="*/ 979488 h 746"/>
                <a:gd name="T8" fmla="*/ 964136 w 922"/>
                <a:gd name="T9" fmla="*/ 1004888 h 746"/>
                <a:gd name="T10" fmla="*/ 1025676 w 922"/>
                <a:gd name="T11" fmla="*/ 1042988 h 746"/>
                <a:gd name="T12" fmla="*/ 1074030 w 922"/>
                <a:gd name="T13" fmla="*/ 1073150 h 746"/>
                <a:gd name="T14" fmla="*/ 1163410 w 922"/>
                <a:gd name="T15" fmla="*/ 1079500 h 746"/>
                <a:gd name="T16" fmla="*/ 1277699 w 922"/>
                <a:gd name="T17" fmla="*/ 1079500 h 746"/>
                <a:gd name="T18" fmla="*/ 1348031 w 922"/>
                <a:gd name="T19" fmla="*/ 1052513 h 746"/>
                <a:gd name="T20" fmla="*/ 1315796 w 922"/>
                <a:gd name="T21" fmla="*/ 996950 h 746"/>
                <a:gd name="T22" fmla="*/ 1304074 w 922"/>
                <a:gd name="T23" fmla="*/ 925513 h 746"/>
                <a:gd name="T24" fmla="*/ 1249860 w 922"/>
                <a:gd name="T25" fmla="*/ 873125 h 746"/>
                <a:gd name="T26" fmla="*/ 1210298 w 922"/>
                <a:gd name="T27" fmla="*/ 817563 h 746"/>
                <a:gd name="T28" fmla="*/ 1160479 w 922"/>
                <a:gd name="T29" fmla="*/ 779462 h 746"/>
                <a:gd name="T30" fmla="*/ 1098939 w 922"/>
                <a:gd name="T31" fmla="*/ 771525 h 746"/>
                <a:gd name="T32" fmla="*/ 1025676 w 922"/>
                <a:gd name="T33" fmla="*/ 779462 h 746"/>
                <a:gd name="T34" fmla="*/ 958275 w 922"/>
                <a:gd name="T35" fmla="*/ 765175 h 746"/>
                <a:gd name="T36" fmla="*/ 885012 w 922"/>
                <a:gd name="T37" fmla="*/ 661987 h 746"/>
                <a:gd name="T38" fmla="*/ 779514 w 922"/>
                <a:gd name="T39" fmla="*/ 595312 h 746"/>
                <a:gd name="T40" fmla="*/ 693064 w 922"/>
                <a:gd name="T41" fmla="*/ 554038 h 746"/>
                <a:gd name="T42" fmla="*/ 679877 w 922"/>
                <a:gd name="T43" fmla="*/ 512763 h 746"/>
                <a:gd name="T44" fmla="*/ 652037 w 922"/>
                <a:gd name="T45" fmla="*/ 415925 h 746"/>
                <a:gd name="T46" fmla="*/ 619801 w 922"/>
                <a:gd name="T47" fmla="*/ 333375 h 746"/>
                <a:gd name="T48" fmla="*/ 594892 w 922"/>
                <a:gd name="T49" fmla="*/ 325437 h 746"/>
                <a:gd name="T50" fmla="*/ 543608 w 922"/>
                <a:gd name="T51" fmla="*/ 357187 h 746"/>
                <a:gd name="T52" fmla="*/ 492325 w 922"/>
                <a:gd name="T53" fmla="*/ 280988 h 746"/>
                <a:gd name="T54" fmla="*/ 508442 w 922"/>
                <a:gd name="T55" fmla="*/ 254000 h 746"/>
                <a:gd name="T56" fmla="*/ 416132 w 922"/>
                <a:gd name="T57" fmla="*/ 212725 h 746"/>
                <a:gd name="T58" fmla="*/ 354591 w 922"/>
                <a:gd name="T59" fmla="*/ 187325 h 746"/>
                <a:gd name="T60" fmla="*/ 345799 w 922"/>
                <a:gd name="T61" fmla="*/ 119063 h 746"/>
                <a:gd name="T62" fmla="*/ 351660 w 922"/>
                <a:gd name="T63" fmla="*/ 0 h 746"/>
                <a:gd name="T64" fmla="*/ 291585 w 922"/>
                <a:gd name="T65" fmla="*/ 39687 h 746"/>
                <a:gd name="T66" fmla="*/ 238836 w 922"/>
                <a:gd name="T67" fmla="*/ 7938 h 746"/>
                <a:gd name="T68" fmla="*/ 205135 w 922"/>
                <a:gd name="T69" fmla="*/ 38100 h 746"/>
                <a:gd name="T70" fmla="*/ 167039 w 922"/>
                <a:gd name="T71" fmla="*/ 60325 h 746"/>
                <a:gd name="T72" fmla="*/ 140664 w 922"/>
                <a:gd name="T73" fmla="*/ 146050 h 746"/>
                <a:gd name="T74" fmla="*/ 57145 w 922"/>
                <a:gd name="T75" fmla="*/ 249238 h 746"/>
                <a:gd name="T76" fmla="*/ 45423 w 922"/>
                <a:gd name="T77" fmla="*/ 292100 h 746"/>
                <a:gd name="T78" fmla="*/ 0 w 922"/>
                <a:gd name="T79" fmla="*/ 333375 h 746"/>
                <a:gd name="T80" fmla="*/ 38097 w 922"/>
                <a:gd name="T81" fmla="*/ 398462 h 746"/>
                <a:gd name="T82" fmla="*/ 92311 w 922"/>
                <a:gd name="T83" fmla="*/ 461963 h 746"/>
                <a:gd name="T84" fmla="*/ 95241 w 922"/>
                <a:gd name="T85" fmla="*/ 568325 h 746"/>
                <a:gd name="T86" fmla="*/ 80589 w 922"/>
                <a:gd name="T87" fmla="*/ 647700 h 746"/>
                <a:gd name="T88" fmla="*/ 86450 w 922"/>
                <a:gd name="T89" fmla="*/ 779462 h 746"/>
                <a:gd name="T90" fmla="*/ 105498 w 922"/>
                <a:gd name="T91" fmla="*/ 862013 h 746"/>
                <a:gd name="T92" fmla="*/ 130407 w 922"/>
                <a:gd name="T93" fmla="*/ 941388 h 746"/>
                <a:gd name="T94" fmla="*/ 227114 w 922"/>
                <a:gd name="T95" fmla="*/ 931863 h 746"/>
                <a:gd name="T96" fmla="*/ 348730 w 922"/>
                <a:gd name="T97" fmla="*/ 903288 h 746"/>
                <a:gd name="T98" fmla="*/ 438110 w 922"/>
                <a:gd name="T99" fmla="*/ 925513 h 746"/>
                <a:gd name="T100" fmla="*/ 504047 w 922"/>
                <a:gd name="T101" fmla="*/ 955675 h 746"/>
                <a:gd name="T102" fmla="*/ 540678 w 922"/>
                <a:gd name="T103" fmla="*/ 1076325 h 746"/>
                <a:gd name="T104" fmla="*/ 571448 w 922"/>
                <a:gd name="T105" fmla="*/ 1122363 h 746"/>
                <a:gd name="T106" fmla="*/ 603684 w 922"/>
                <a:gd name="T107" fmla="*/ 1155700 h 74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2"/>
                <a:gd name="T163" fmla="*/ 0 h 746"/>
                <a:gd name="T164" fmla="*/ 922 w 922"/>
                <a:gd name="T165" fmla="*/ 746 h 74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2" h="746">
                  <a:moveTo>
                    <a:pt x="447" y="746"/>
                  </a:moveTo>
                  <a:lnTo>
                    <a:pt x="458" y="742"/>
                  </a:lnTo>
                  <a:lnTo>
                    <a:pt x="469" y="737"/>
                  </a:lnTo>
                  <a:lnTo>
                    <a:pt x="477" y="718"/>
                  </a:lnTo>
                  <a:lnTo>
                    <a:pt x="486" y="700"/>
                  </a:lnTo>
                  <a:lnTo>
                    <a:pt x="506" y="698"/>
                  </a:lnTo>
                  <a:lnTo>
                    <a:pt x="525" y="694"/>
                  </a:lnTo>
                  <a:lnTo>
                    <a:pt x="532" y="681"/>
                  </a:lnTo>
                  <a:lnTo>
                    <a:pt x="536" y="672"/>
                  </a:lnTo>
                  <a:lnTo>
                    <a:pt x="545" y="661"/>
                  </a:lnTo>
                  <a:lnTo>
                    <a:pt x="554" y="652"/>
                  </a:lnTo>
                  <a:lnTo>
                    <a:pt x="558" y="643"/>
                  </a:lnTo>
                  <a:lnTo>
                    <a:pt x="560" y="633"/>
                  </a:lnTo>
                  <a:lnTo>
                    <a:pt x="571" y="628"/>
                  </a:lnTo>
                  <a:lnTo>
                    <a:pt x="580" y="622"/>
                  </a:lnTo>
                  <a:lnTo>
                    <a:pt x="586" y="617"/>
                  </a:lnTo>
                  <a:lnTo>
                    <a:pt x="589" y="611"/>
                  </a:lnTo>
                  <a:lnTo>
                    <a:pt x="595" y="609"/>
                  </a:lnTo>
                  <a:lnTo>
                    <a:pt x="598" y="607"/>
                  </a:lnTo>
                  <a:lnTo>
                    <a:pt x="611" y="617"/>
                  </a:lnTo>
                  <a:lnTo>
                    <a:pt x="624" y="628"/>
                  </a:lnTo>
                  <a:lnTo>
                    <a:pt x="635" y="633"/>
                  </a:lnTo>
                  <a:lnTo>
                    <a:pt x="645" y="633"/>
                  </a:lnTo>
                  <a:lnTo>
                    <a:pt x="652" y="633"/>
                  </a:lnTo>
                  <a:lnTo>
                    <a:pt x="658" y="633"/>
                  </a:lnTo>
                  <a:lnTo>
                    <a:pt x="663" y="643"/>
                  </a:lnTo>
                  <a:lnTo>
                    <a:pt x="672" y="652"/>
                  </a:lnTo>
                  <a:lnTo>
                    <a:pt x="683" y="656"/>
                  </a:lnTo>
                  <a:lnTo>
                    <a:pt x="693" y="657"/>
                  </a:lnTo>
                  <a:lnTo>
                    <a:pt x="700" y="657"/>
                  </a:lnTo>
                  <a:lnTo>
                    <a:pt x="707" y="657"/>
                  </a:lnTo>
                  <a:lnTo>
                    <a:pt x="717" y="656"/>
                  </a:lnTo>
                  <a:lnTo>
                    <a:pt x="724" y="656"/>
                  </a:lnTo>
                  <a:lnTo>
                    <a:pt x="728" y="665"/>
                  </a:lnTo>
                  <a:lnTo>
                    <a:pt x="733" y="676"/>
                  </a:lnTo>
                  <a:lnTo>
                    <a:pt x="746" y="676"/>
                  </a:lnTo>
                  <a:lnTo>
                    <a:pt x="761" y="676"/>
                  </a:lnTo>
                  <a:lnTo>
                    <a:pt x="765" y="685"/>
                  </a:lnTo>
                  <a:lnTo>
                    <a:pt x="772" y="691"/>
                  </a:lnTo>
                  <a:lnTo>
                    <a:pt x="794" y="680"/>
                  </a:lnTo>
                  <a:lnTo>
                    <a:pt x="818" y="670"/>
                  </a:lnTo>
                  <a:lnTo>
                    <a:pt x="835" y="678"/>
                  </a:lnTo>
                  <a:lnTo>
                    <a:pt x="855" y="683"/>
                  </a:lnTo>
                  <a:lnTo>
                    <a:pt x="872" y="680"/>
                  </a:lnTo>
                  <a:lnTo>
                    <a:pt x="890" y="676"/>
                  </a:lnTo>
                  <a:lnTo>
                    <a:pt x="901" y="674"/>
                  </a:lnTo>
                  <a:lnTo>
                    <a:pt x="909" y="672"/>
                  </a:lnTo>
                  <a:lnTo>
                    <a:pt x="916" y="668"/>
                  </a:lnTo>
                  <a:lnTo>
                    <a:pt x="920" y="663"/>
                  </a:lnTo>
                  <a:lnTo>
                    <a:pt x="922" y="652"/>
                  </a:lnTo>
                  <a:lnTo>
                    <a:pt x="922" y="644"/>
                  </a:lnTo>
                  <a:lnTo>
                    <a:pt x="918" y="637"/>
                  </a:lnTo>
                  <a:lnTo>
                    <a:pt x="911" y="633"/>
                  </a:lnTo>
                  <a:lnTo>
                    <a:pt x="898" y="628"/>
                  </a:lnTo>
                  <a:lnTo>
                    <a:pt x="888" y="620"/>
                  </a:lnTo>
                  <a:lnTo>
                    <a:pt x="885" y="611"/>
                  </a:lnTo>
                  <a:lnTo>
                    <a:pt x="885" y="602"/>
                  </a:lnTo>
                  <a:lnTo>
                    <a:pt x="887" y="595"/>
                  </a:lnTo>
                  <a:lnTo>
                    <a:pt x="890" y="583"/>
                  </a:lnTo>
                  <a:lnTo>
                    <a:pt x="885" y="561"/>
                  </a:lnTo>
                  <a:lnTo>
                    <a:pt x="876" y="543"/>
                  </a:lnTo>
                  <a:lnTo>
                    <a:pt x="866" y="545"/>
                  </a:lnTo>
                  <a:lnTo>
                    <a:pt x="859" y="548"/>
                  </a:lnTo>
                  <a:lnTo>
                    <a:pt x="853" y="550"/>
                  </a:lnTo>
                  <a:lnTo>
                    <a:pt x="850" y="550"/>
                  </a:lnTo>
                  <a:lnTo>
                    <a:pt x="846" y="548"/>
                  </a:lnTo>
                  <a:lnTo>
                    <a:pt x="844" y="546"/>
                  </a:lnTo>
                  <a:lnTo>
                    <a:pt x="833" y="526"/>
                  </a:lnTo>
                  <a:lnTo>
                    <a:pt x="826" y="515"/>
                  </a:lnTo>
                  <a:lnTo>
                    <a:pt x="820" y="513"/>
                  </a:lnTo>
                  <a:lnTo>
                    <a:pt x="816" y="511"/>
                  </a:lnTo>
                  <a:lnTo>
                    <a:pt x="811" y="511"/>
                  </a:lnTo>
                  <a:lnTo>
                    <a:pt x="805" y="511"/>
                  </a:lnTo>
                  <a:lnTo>
                    <a:pt x="792" y="491"/>
                  </a:lnTo>
                  <a:lnTo>
                    <a:pt x="783" y="476"/>
                  </a:lnTo>
                  <a:lnTo>
                    <a:pt x="776" y="476"/>
                  </a:lnTo>
                  <a:lnTo>
                    <a:pt x="768" y="478"/>
                  </a:lnTo>
                  <a:lnTo>
                    <a:pt x="759" y="482"/>
                  </a:lnTo>
                  <a:lnTo>
                    <a:pt x="750" y="486"/>
                  </a:lnTo>
                  <a:lnTo>
                    <a:pt x="741" y="491"/>
                  </a:lnTo>
                  <a:lnTo>
                    <a:pt x="731" y="495"/>
                  </a:lnTo>
                  <a:lnTo>
                    <a:pt x="720" y="497"/>
                  </a:lnTo>
                  <a:lnTo>
                    <a:pt x="713" y="497"/>
                  </a:lnTo>
                  <a:lnTo>
                    <a:pt x="700" y="491"/>
                  </a:lnTo>
                  <a:lnTo>
                    <a:pt x="691" y="487"/>
                  </a:lnTo>
                  <a:lnTo>
                    <a:pt x="683" y="486"/>
                  </a:lnTo>
                  <a:lnTo>
                    <a:pt x="676" y="486"/>
                  </a:lnTo>
                  <a:lnTo>
                    <a:pt x="665" y="486"/>
                  </a:lnTo>
                  <a:lnTo>
                    <a:pt x="654" y="482"/>
                  </a:lnTo>
                  <a:lnTo>
                    <a:pt x="646" y="461"/>
                  </a:lnTo>
                  <a:lnTo>
                    <a:pt x="639" y="439"/>
                  </a:lnTo>
                  <a:lnTo>
                    <a:pt x="624" y="436"/>
                  </a:lnTo>
                  <a:lnTo>
                    <a:pt x="611" y="436"/>
                  </a:lnTo>
                  <a:lnTo>
                    <a:pt x="604" y="417"/>
                  </a:lnTo>
                  <a:lnTo>
                    <a:pt x="598" y="399"/>
                  </a:lnTo>
                  <a:lnTo>
                    <a:pt x="580" y="397"/>
                  </a:lnTo>
                  <a:lnTo>
                    <a:pt x="560" y="393"/>
                  </a:lnTo>
                  <a:lnTo>
                    <a:pt x="545" y="386"/>
                  </a:lnTo>
                  <a:lnTo>
                    <a:pt x="532" y="375"/>
                  </a:lnTo>
                  <a:lnTo>
                    <a:pt x="519" y="364"/>
                  </a:lnTo>
                  <a:lnTo>
                    <a:pt x="508" y="354"/>
                  </a:lnTo>
                  <a:lnTo>
                    <a:pt x="493" y="351"/>
                  </a:lnTo>
                  <a:lnTo>
                    <a:pt x="478" y="351"/>
                  </a:lnTo>
                  <a:lnTo>
                    <a:pt x="473" y="349"/>
                  </a:lnTo>
                  <a:lnTo>
                    <a:pt x="467" y="345"/>
                  </a:lnTo>
                  <a:lnTo>
                    <a:pt x="465" y="343"/>
                  </a:lnTo>
                  <a:lnTo>
                    <a:pt x="464" y="340"/>
                  </a:lnTo>
                  <a:lnTo>
                    <a:pt x="464" y="330"/>
                  </a:lnTo>
                  <a:lnTo>
                    <a:pt x="464" y="323"/>
                  </a:lnTo>
                  <a:lnTo>
                    <a:pt x="458" y="316"/>
                  </a:lnTo>
                  <a:lnTo>
                    <a:pt x="453" y="308"/>
                  </a:lnTo>
                  <a:lnTo>
                    <a:pt x="447" y="301"/>
                  </a:lnTo>
                  <a:lnTo>
                    <a:pt x="445" y="291"/>
                  </a:lnTo>
                  <a:lnTo>
                    <a:pt x="445" y="262"/>
                  </a:lnTo>
                  <a:lnTo>
                    <a:pt x="445" y="242"/>
                  </a:lnTo>
                  <a:lnTo>
                    <a:pt x="436" y="234"/>
                  </a:lnTo>
                  <a:lnTo>
                    <a:pt x="430" y="227"/>
                  </a:lnTo>
                  <a:lnTo>
                    <a:pt x="425" y="218"/>
                  </a:lnTo>
                  <a:lnTo>
                    <a:pt x="423" y="210"/>
                  </a:lnTo>
                  <a:lnTo>
                    <a:pt x="419" y="203"/>
                  </a:lnTo>
                  <a:lnTo>
                    <a:pt x="417" y="197"/>
                  </a:lnTo>
                  <a:lnTo>
                    <a:pt x="414" y="195"/>
                  </a:lnTo>
                  <a:lnTo>
                    <a:pt x="408" y="195"/>
                  </a:lnTo>
                  <a:lnTo>
                    <a:pt x="406" y="205"/>
                  </a:lnTo>
                  <a:lnTo>
                    <a:pt x="404" y="216"/>
                  </a:lnTo>
                  <a:lnTo>
                    <a:pt x="397" y="214"/>
                  </a:lnTo>
                  <a:lnTo>
                    <a:pt x="390" y="212"/>
                  </a:lnTo>
                  <a:lnTo>
                    <a:pt x="380" y="219"/>
                  </a:lnTo>
                  <a:lnTo>
                    <a:pt x="371" y="225"/>
                  </a:lnTo>
                  <a:lnTo>
                    <a:pt x="355" y="212"/>
                  </a:lnTo>
                  <a:lnTo>
                    <a:pt x="331" y="186"/>
                  </a:lnTo>
                  <a:lnTo>
                    <a:pt x="331" y="182"/>
                  </a:lnTo>
                  <a:lnTo>
                    <a:pt x="332" y="179"/>
                  </a:lnTo>
                  <a:lnTo>
                    <a:pt x="336" y="177"/>
                  </a:lnTo>
                  <a:lnTo>
                    <a:pt x="340" y="175"/>
                  </a:lnTo>
                  <a:lnTo>
                    <a:pt x="344" y="173"/>
                  </a:lnTo>
                  <a:lnTo>
                    <a:pt x="347" y="170"/>
                  </a:lnTo>
                  <a:lnTo>
                    <a:pt x="349" y="166"/>
                  </a:lnTo>
                  <a:lnTo>
                    <a:pt x="347" y="160"/>
                  </a:lnTo>
                  <a:lnTo>
                    <a:pt x="332" y="149"/>
                  </a:lnTo>
                  <a:lnTo>
                    <a:pt x="320" y="140"/>
                  </a:lnTo>
                  <a:lnTo>
                    <a:pt x="308" y="136"/>
                  </a:lnTo>
                  <a:lnTo>
                    <a:pt x="296" y="136"/>
                  </a:lnTo>
                  <a:lnTo>
                    <a:pt x="284" y="134"/>
                  </a:lnTo>
                  <a:lnTo>
                    <a:pt x="273" y="134"/>
                  </a:lnTo>
                  <a:lnTo>
                    <a:pt x="260" y="133"/>
                  </a:lnTo>
                  <a:lnTo>
                    <a:pt x="249" y="129"/>
                  </a:lnTo>
                  <a:lnTo>
                    <a:pt x="246" y="125"/>
                  </a:lnTo>
                  <a:lnTo>
                    <a:pt x="242" y="118"/>
                  </a:lnTo>
                  <a:lnTo>
                    <a:pt x="240" y="112"/>
                  </a:lnTo>
                  <a:lnTo>
                    <a:pt x="238" y="105"/>
                  </a:lnTo>
                  <a:lnTo>
                    <a:pt x="227" y="101"/>
                  </a:lnTo>
                  <a:lnTo>
                    <a:pt x="222" y="96"/>
                  </a:lnTo>
                  <a:lnTo>
                    <a:pt x="236" y="75"/>
                  </a:lnTo>
                  <a:lnTo>
                    <a:pt x="260" y="42"/>
                  </a:lnTo>
                  <a:lnTo>
                    <a:pt x="259" y="20"/>
                  </a:lnTo>
                  <a:lnTo>
                    <a:pt x="255" y="0"/>
                  </a:lnTo>
                  <a:lnTo>
                    <a:pt x="247" y="0"/>
                  </a:lnTo>
                  <a:lnTo>
                    <a:pt x="240" y="0"/>
                  </a:lnTo>
                  <a:lnTo>
                    <a:pt x="231" y="5"/>
                  </a:lnTo>
                  <a:lnTo>
                    <a:pt x="222" y="9"/>
                  </a:lnTo>
                  <a:lnTo>
                    <a:pt x="214" y="14"/>
                  </a:lnTo>
                  <a:lnTo>
                    <a:pt x="207" y="20"/>
                  </a:lnTo>
                  <a:lnTo>
                    <a:pt x="199" y="25"/>
                  </a:lnTo>
                  <a:lnTo>
                    <a:pt x="192" y="31"/>
                  </a:lnTo>
                  <a:lnTo>
                    <a:pt x="183" y="35"/>
                  </a:lnTo>
                  <a:lnTo>
                    <a:pt x="172" y="38"/>
                  </a:lnTo>
                  <a:lnTo>
                    <a:pt x="168" y="18"/>
                  </a:lnTo>
                  <a:lnTo>
                    <a:pt x="163" y="5"/>
                  </a:lnTo>
                  <a:lnTo>
                    <a:pt x="157" y="5"/>
                  </a:lnTo>
                  <a:lnTo>
                    <a:pt x="151" y="9"/>
                  </a:lnTo>
                  <a:lnTo>
                    <a:pt x="146" y="14"/>
                  </a:lnTo>
                  <a:lnTo>
                    <a:pt x="140" y="20"/>
                  </a:lnTo>
                  <a:lnTo>
                    <a:pt x="140" y="24"/>
                  </a:lnTo>
                  <a:lnTo>
                    <a:pt x="138" y="27"/>
                  </a:lnTo>
                  <a:lnTo>
                    <a:pt x="137" y="31"/>
                  </a:lnTo>
                  <a:lnTo>
                    <a:pt x="133" y="33"/>
                  </a:lnTo>
                  <a:lnTo>
                    <a:pt x="126" y="35"/>
                  </a:lnTo>
                  <a:lnTo>
                    <a:pt x="114" y="38"/>
                  </a:lnTo>
                  <a:lnTo>
                    <a:pt x="114" y="48"/>
                  </a:lnTo>
                  <a:lnTo>
                    <a:pt x="113" y="61"/>
                  </a:lnTo>
                  <a:lnTo>
                    <a:pt x="111" y="70"/>
                  </a:lnTo>
                  <a:lnTo>
                    <a:pt x="105" y="81"/>
                  </a:lnTo>
                  <a:lnTo>
                    <a:pt x="96" y="92"/>
                  </a:lnTo>
                  <a:lnTo>
                    <a:pt x="85" y="103"/>
                  </a:lnTo>
                  <a:lnTo>
                    <a:pt x="72" y="112"/>
                  </a:lnTo>
                  <a:lnTo>
                    <a:pt x="59" y="123"/>
                  </a:lnTo>
                  <a:lnTo>
                    <a:pt x="48" y="144"/>
                  </a:lnTo>
                  <a:lnTo>
                    <a:pt x="39" y="157"/>
                  </a:lnTo>
                  <a:lnTo>
                    <a:pt x="35" y="162"/>
                  </a:lnTo>
                  <a:lnTo>
                    <a:pt x="31" y="168"/>
                  </a:lnTo>
                  <a:lnTo>
                    <a:pt x="31" y="173"/>
                  </a:lnTo>
                  <a:lnTo>
                    <a:pt x="31" y="179"/>
                  </a:lnTo>
                  <a:lnTo>
                    <a:pt x="31" y="184"/>
                  </a:lnTo>
                  <a:lnTo>
                    <a:pt x="28" y="190"/>
                  </a:lnTo>
                  <a:lnTo>
                    <a:pt x="26" y="194"/>
                  </a:lnTo>
                  <a:lnTo>
                    <a:pt x="20" y="199"/>
                  </a:lnTo>
                  <a:lnTo>
                    <a:pt x="11" y="205"/>
                  </a:lnTo>
                  <a:lnTo>
                    <a:pt x="0" y="210"/>
                  </a:lnTo>
                  <a:lnTo>
                    <a:pt x="5" y="221"/>
                  </a:lnTo>
                  <a:lnTo>
                    <a:pt x="9" y="234"/>
                  </a:lnTo>
                  <a:lnTo>
                    <a:pt x="13" y="240"/>
                  </a:lnTo>
                  <a:lnTo>
                    <a:pt x="18" y="245"/>
                  </a:lnTo>
                  <a:lnTo>
                    <a:pt x="26" y="251"/>
                  </a:lnTo>
                  <a:lnTo>
                    <a:pt x="37" y="256"/>
                  </a:lnTo>
                  <a:lnTo>
                    <a:pt x="42" y="264"/>
                  </a:lnTo>
                  <a:lnTo>
                    <a:pt x="54" y="279"/>
                  </a:lnTo>
                  <a:lnTo>
                    <a:pt x="59" y="284"/>
                  </a:lnTo>
                  <a:lnTo>
                    <a:pt x="63" y="291"/>
                  </a:lnTo>
                  <a:lnTo>
                    <a:pt x="66" y="301"/>
                  </a:lnTo>
                  <a:lnTo>
                    <a:pt x="70" y="312"/>
                  </a:lnTo>
                  <a:lnTo>
                    <a:pt x="74" y="332"/>
                  </a:lnTo>
                  <a:lnTo>
                    <a:pt x="76" y="347"/>
                  </a:lnTo>
                  <a:lnTo>
                    <a:pt x="65" y="358"/>
                  </a:lnTo>
                  <a:lnTo>
                    <a:pt x="55" y="369"/>
                  </a:lnTo>
                  <a:lnTo>
                    <a:pt x="57" y="375"/>
                  </a:lnTo>
                  <a:lnTo>
                    <a:pt x="59" y="382"/>
                  </a:lnTo>
                  <a:lnTo>
                    <a:pt x="57" y="395"/>
                  </a:lnTo>
                  <a:lnTo>
                    <a:pt x="55" y="408"/>
                  </a:lnTo>
                  <a:lnTo>
                    <a:pt x="59" y="421"/>
                  </a:lnTo>
                  <a:lnTo>
                    <a:pt x="63" y="432"/>
                  </a:lnTo>
                  <a:lnTo>
                    <a:pt x="54" y="454"/>
                  </a:lnTo>
                  <a:lnTo>
                    <a:pt x="44" y="476"/>
                  </a:lnTo>
                  <a:lnTo>
                    <a:pt x="59" y="491"/>
                  </a:lnTo>
                  <a:lnTo>
                    <a:pt x="74" y="506"/>
                  </a:lnTo>
                  <a:lnTo>
                    <a:pt x="76" y="515"/>
                  </a:lnTo>
                  <a:lnTo>
                    <a:pt x="76" y="524"/>
                  </a:lnTo>
                  <a:lnTo>
                    <a:pt x="74" y="534"/>
                  </a:lnTo>
                  <a:lnTo>
                    <a:pt x="72" y="543"/>
                  </a:lnTo>
                  <a:lnTo>
                    <a:pt x="70" y="554"/>
                  </a:lnTo>
                  <a:lnTo>
                    <a:pt x="72" y="563"/>
                  </a:lnTo>
                  <a:lnTo>
                    <a:pt x="74" y="574"/>
                  </a:lnTo>
                  <a:lnTo>
                    <a:pt x="79" y="587"/>
                  </a:lnTo>
                  <a:lnTo>
                    <a:pt x="89" y="593"/>
                  </a:lnTo>
                  <a:lnTo>
                    <a:pt x="98" y="595"/>
                  </a:lnTo>
                  <a:lnTo>
                    <a:pt x="107" y="596"/>
                  </a:lnTo>
                  <a:lnTo>
                    <a:pt x="116" y="595"/>
                  </a:lnTo>
                  <a:lnTo>
                    <a:pt x="135" y="591"/>
                  </a:lnTo>
                  <a:lnTo>
                    <a:pt x="155" y="587"/>
                  </a:lnTo>
                  <a:lnTo>
                    <a:pt x="168" y="585"/>
                  </a:lnTo>
                  <a:lnTo>
                    <a:pt x="183" y="585"/>
                  </a:lnTo>
                  <a:lnTo>
                    <a:pt x="198" y="587"/>
                  </a:lnTo>
                  <a:lnTo>
                    <a:pt x="211" y="585"/>
                  </a:lnTo>
                  <a:lnTo>
                    <a:pt x="238" y="569"/>
                  </a:lnTo>
                  <a:lnTo>
                    <a:pt x="255" y="558"/>
                  </a:lnTo>
                  <a:lnTo>
                    <a:pt x="264" y="572"/>
                  </a:lnTo>
                  <a:lnTo>
                    <a:pt x="271" y="587"/>
                  </a:lnTo>
                  <a:lnTo>
                    <a:pt x="284" y="587"/>
                  </a:lnTo>
                  <a:lnTo>
                    <a:pt x="299" y="583"/>
                  </a:lnTo>
                  <a:lnTo>
                    <a:pt x="308" y="583"/>
                  </a:lnTo>
                  <a:lnTo>
                    <a:pt x="318" y="583"/>
                  </a:lnTo>
                  <a:lnTo>
                    <a:pt x="327" y="587"/>
                  </a:lnTo>
                  <a:lnTo>
                    <a:pt x="336" y="593"/>
                  </a:lnTo>
                  <a:lnTo>
                    <a:pt x="344" y="602"/>
                  </a:lnTo>
                  <a:lnTo>
                    <a:pt x="349" y="613"/>
                  </a:lnTo>
                  <a:lnTo>
                    <a:pt x="353" y="630"/>
                  </a:lnTo>
                  <a:lnTo>
                    <a:pt x="353" y="654"/>
                  </a:lnTo>
                  <a:lnTo>
                    <a:pt x="362" y="667"/>
                  </a:lnTo>
                  <a:lnTo>
                    <a:pt x="369" y="678"/>
                  </a:lnTo>
                  <a:lnTo>
                    <a:pt x="366" y="685"/>
                  </a:lnTo>
                  <a:lnTo>
                    <a:pt x="364" y="698"/>
                  </a:lnTo>
                  <a:lnTo>
                    <a:pt x="371" y="704"/>
                  </a:lnTo>
                  <a:lnTo>
                    <a:pt x="380" y="705"/>
                  </a:lnTo>
                  <a:lnTo>
                    <a:pt x="390" y="707"/>
                  </a:lnTo>
                  <a:lnTo>
                    <a:pt x="395" y="707"/>
                  </a:lnTo>
                  <a:lnTo>
                    <a:pt x="403" y="713"/>
                  </a:lnTo>
                  <a:lnTo>
                    <a:pt x="406" y="716"/>
                  </a:lnTo>
                  <a:lnTo>
                    <a:pt x="410" y="722"/>
                  </a:lnTo>
                  <a:lnTo>
                    <a:pt x="412" y="728"/>
                  </a:lnTo>
                  <a:lnTo>
                    <a:pt x="417" y="733"/>
                  </a:lnTo>
                  <a:lnTo>
                    <a:pt x="423" y="737"/>
                  </a:lnTo>
                  <a:lnTo>
                    <a:pt x="432" y="742"/>
                  </a:lnTo>
                  <a:lnTo>
                    <a:pt x="447" y="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>
              <a:off x="4303360" y="4318351"/>
              <a:ext cx="857006" cy="697954"/>
            </a:xfrm>
            <a:custGeom>
              <a:avLst/>
              <a:gdLst>
                <a:gd name="T0" fmla="*/ 194569 w 497"/>
                <a:gd name="T1" fmla="*/ 539750 h 373"/>
                <a:gd name="T2" fmla="*/ 222365 w 497"/>
                <a:gd name="T3" fmla="*/ 568325 h 373"/>
                <a:gd name="T4" fmla="*/ 248698 w 497"/>
                <a:gd name="T5" fmla="*/ 588962 h 373"/>
                <a:gd name="T6" fmla="*/ 294048 w 497"/>
                <a:gd name="T7" fmla="*/ 574675 h 373"/>
                <a:gd name="T8" fmla="*/ 308678 w 497"/>
                <a:gd name="T9" fmla="*/ 515937 h 373"/>
                <a:gd name="T10" fmla="*/ 327696 w 497"/>
                <a:gd name="T11" fmla="*/ 506412 h 373"/>
                <a:gd name="T12" fmla="*/ 329159 w 497"/>
                <a:gd name="T13" fmla="*/ 495300 h 373"/>
                <a:gd name="T14" fmla="*/ 351103 w 497"/>
                <a:gd name="T15" fmla="*/ 481012 h 373"/>
                <a:gd name="T16" fmla="*/ 367195 w 497"/>
                <a:gd name="T17" fmla="*/ 457200 h 373"/>
                <a:gd name="T18" fmla="*/ 381824 w 497"/>
                <a:gd name="T19" fmla="*/ 447675 h 373"/>
                <a:gd name="T20" fmla="*/ 405231 w 497"/>
                <a:gd name="T21" fmla="*/ 447675 h 373"/>
                <a:gd name="T22" fmla="*/ 416934 w 497"/>
                <a:gd name="T23" fmla="*/ 436562 h 373"/>
                <a:gd name="T24" fmla="*/ 418397 w 497"/>
                <a:gd name="T25" fmla="*/ 392112 h 373"/>
                <a:gd name="T26" fmla="*/ 399379 w 497"/>
                <a:gd name="T27" fmla="*/ 298450 h 373"/>
                <a:gd name="T28" fmla="*/ 424249 w 497"/>
                <a:gd name="T29" fmla="*/ 233362 h 373"/>
                <a:gd name="T30" fmla="*/ 452045 w 497"/>
                <a:gd name="T31" fmla="*/ 211137 h 373"/>
                <a:gd name="T32" fmla="*/ 469600 w 497"/>
                <a:gd name="T33" fmla="*/ 212725 h 373"/>
                <a:gd name="T34" fmla="*/ 472526 w 497"/>
                <a:gd name="T35" fmla="*/ 280987 h 373"/>
                <a:gd name="T36" fmla="*/ 548598 w 497"/>
                <a:gd name="T37" fmla="*/ 319087 h 373"/>
                <a:gd name="T38" fmla="*/ 612967 w 497"/>
                <a:gd name="T39" fmla="*/ 319087 h 373"/>
                <a:gd name="T40" fmla="*/ 683187 w 497"/>
                <a:gd name="T41" fmla="*/ 322262 h 373"/>
                <a:gd name="T42" fmla="*/ 727075 w 497"/>
                <a:gd name="T43" fmla="*/ 298450 h 373"/>
                <a:gd name="T44" fmla="*/ 691965 w 497"/>
                <a:gd name="T45" fmla="*/ 284162 h 373"/>
                <a:gd name="T46" fmla="*/ 672947 w 497"/>
                <a:gd name="T47" fmla="*/ 260350 h 373"/>
                <a:gd name="T48" fmla="*/ 651003 w 497"/>
                <a:gd name="T49" fmla="*/ 236537 h 373"/>
                <a:gd name="T50" fmla="*/ 615893 w 497"/>
                <a:gd name="T51" fmla="*/ 231775 h 373"/>
                <a:gd name="T52" fmla="*/ 612967 w 497"/>
                <a:gd name="T53" fmla="*/ 190500 h 373"/>
                <a:gd name="T54" fmla="*/ 589560 w 497"/>
                <a:gd name="T55" fmla="*/ 114300 h 373"/>
                <a:gd name="T56" fmla="*/ 564690 w 497"/>
                <a:gd name="T57" fmla="*/ 55562 h 373"/>
                <a:gd name="T58" fmla="*/ 523728 w 497"/>
                <a:gd name="T59" fmla="*/ 39687 h 373"/>
                <a:gd name="T60" fmla="*/ 469600 w 497"/>
                <a:gd name="T61" fmla="*/ 46037 h 373"/>
                <a:gd name="T62" fmla="*/ 421323 w 497"/>
                <a:gd name="T63" fmla="*/ 17462 h 373"/>
                <a:gd name="T64" fmla="*/ 340862 w 497"/>
                <a:gd name="T65" fmla="*/ 42862 h 373"/>
                <a:gd name="T66" fmla="*/ 270642 w 497"/>
                <a:gd name="T67" fmla="*/ 52387 h 373"/>
                <a:gd name="T68" fmla="*/ 216513 w 497"/>
                <a:gd name="T69" fmla="*/ 58737 h 373"/>
                <a:gd name="T70" fmla="*/ 188718 w 497"/>
                <a:gd name="T71" fmla="*/ 46037 h 373"/>
                <a:gd name="T72" fmla="*/ 175551 w 497"/>
                <a:gd name="T73" fmla="*/ 66675 h 373"/>
                <a:gd name="T74" fmla="*/ 172625 w 497"/>
                <a:gd name="T75" fmla="*/ 101600 h 373"/>
                <a:gd name="T76" fmla="*/ 169700 w 497"/>
                <a:gd name="T77" fmla="*/ 114300 h 373"/>
                <a:gd name="T78" fmla="*/ 108257 w 497"/>
                <a:gd name="T79" fmla="*/ 128587 h 373"/>
                <a:gd name="T80" fmla="*/ 73146 w 497"/>
                <a:gd name="T81" fmla="*/ 119062 h 373"/>
                <a:gd name="T82" fmla="*/ 45351 w 497"/>
                <a:gd name="T83" fmla="*/ 169862 h 373"/>
                <a:gd name="T84" fmla="*/ 10240 w 497"/>
                <a:gd name="T85" fmla="*/ 231775 h 373"/>
                <a:gd name="T86" fmla="*/ 0 w 497"/>
                <a:gd name="T87" fmla="*/ 257175 h 373"/>
                <a:gd name="T88" fmla="*/ 10240 w 497"/>
                <a:gd name="T89" fmla="*/ 287337 h 373"/>
                <a:gd name="T90" fmla="*/ 51202 w 497"/>
                <a:gd name="T91" fmla="*/ 336550 h 373"/>
                <a:gd name="T92" fmla="*/ 89239 w 497"/>
                <a:gd name="T93" fmla="*/ 374650 h 373"/>
                <a:gd name="T94" fmla="*/ 133126 w 497"/>
                <a:gd name="T95" fmla="*/ 444500 h 373"/>
                <a:gd name="T96" fmla="*/ 168237 w 497"/>
                <a:gd name="T97" fmla="*/ 492125 h 373"/>
                <a:gd name="T98" fmla="*/ 169700 w 497"/>
                <a:gd name="T99" fmla="*/ 506412 h 373"/>
                <a:gd name="T100" fmla="*/ 168237 w 497"/>
                <a:gd name="T101" fmla="*/ 533400 h 3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7"/>
                <a:gd name="T154" fmla="*/ 0 h 373"/>
                <a:gd name="T155" fmla="*/ 497 w 497"/>
                <a:gd name="T156" fmla="*/ 373 h 37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7" h="373">
                  <a:moveTo>
                    <a:pt x="115" y="336"/>
                  </a:moveTo>
                  <a:lnTo>
                    <a:pt x="124" y="338"/>
                  </a:lnTo>
                  <a:lnTo>
                    <a:pt x="133" y="340"/>
                  </a:lnTo>
                  <a:lnTo>
                    <a:pt x="140" y="345"/>
                  </a:lnTo>
                  <a:lnTo>
                    <a:pt x="146" y="349"/>
                  </a:lnTo>
                  <a:lnTo>
                    <a:pt x="152" y="358"/>
                  </a:lnTo>
                  <a:lnTo>
                    <a:pt x="157" y="364"/>
                  </a:lnTo>
                  <a:lnTo>
                    <a:pt x="164" y="367"/>
                  </a:lnTo>
                  <a:lnTo>
                    <a:pt x="170" y="371"/>
                  </a:lnTo>
                  <a:lnTo>
                    <a:pt x="183" y="373"/>
                  </a:lnTo>
                  <a:lnTo>
                    <a:pt x="198" y="371"/>
                  </a:lnTo>
                  <a:lnTo>
                    <a:pt x="201" y="362"/>
                  </a:lnTo>
                  <a:lnTo>
                    <a:pt x="205" y="353"/>
                  </a:lnTo>
                  <a:lnTo>
                    <a:pt x="207" y="340"/>
                  </a:lnTo>
                  <a:lnTo>
                    <a:pt x="211" y="325"/>
                  </a:lnTo>
                  <a:lnTo>
                    <a:pt x="216" y="323"/>
                  </a:lnTo>
                  <a:lnTo>
                    <a:pt x="222" y="319"/>
                  </a:lnTo>
                  <a:lnTo>
                    <a:pt x="224" y="319"/>
                  </a:lnTo>
                  <a:lnTo>
                    <a:pt x="225" y="317"/>
                  </a:lnTo>
                  <a:lnTo>
                    <a:pt x="227" y="314"/>
                  </a:lnTo>
                  <a:lnTo>
                    <a:pt x="225" y="312"/>
                  </a:lnTo>
                  <a:lnTo>
                    <a:pt x="233" y="314"/>
                  </a:lnTo>
                  <a:lnTo>
                    <a:pt x="240" y="314"/>
                  </a:lnTo>
                  <a:lnTo>
                    <a:pt x="240" y="303"/>
                  </a:lnTo>
                  <a:lnTo>
                    <a:pt x="242" y="292"/>
                  </a:lnTo>
                  <a:lnTo>
                    <a:pt x="246" y="290"/>
                  </a:lnTo>
                  <a:lnTo>
                    <a:pt x="251" y="288"/>
                  </a:lnTo>
                  <a:lnTo>
                    <a:pt x="255" y="284"/>
                  </a:lnTo>
                  <a:lnTo>
                    <a:pt x="255" y="277"/>
                  </a:lnTo>
                  <a:lnTo>
                    <a:pt x="261" y="282"/>
                  </a:lnTo>
                  <a:lnTo>
                    <a:pt x="266" y="284"/>
                  </a:lnTo>
                  <a:lnTo>
                    <a:pt x="272" y="284"/>
                  </a:lnTo>
                  <a:lnTo>
                    <a:pt x="277" y="282"/>
                  </a:lnTo>
                  <a:lnTo>
                    <a:pt x="279" y="280"/>
                  </a:lnTo>
                  <a:lnTo>
                    <a:pt x="283" y="279"/>
                  </a:lnTo>
                  <a:lnTo>
                    <a:pt x="285" y="275"/>
                  </a:lnTo>
                  <a:lnTo>
                    <a:pt x="286" y="269"/>
                  </a:lnTo>
                  <a:lnTo>
                    <a:pt x="286" y="260"/>
                  </a:lnTo>
                  <a:lnTo>
                    <a:pt x="286" y="247"/>
                  </a:lnTo>
                  <a:lnTo>
                    <a:pt x="281" y="231"/>
                  </a:lnTo>
                  <a:lnTo>
                    <a:pt x="275" y="210"/>
                  </a:lnTo>
                  <a:lnTo>
                    <a:pt x="273" y="188"/>
                  </a:lnTo>
                  <a:lnTo>
                    <a:pt x="275" y="168"/>
                  </a:lnTo>
                  <a:lnTo>
                    <a:pt x="283" y="157"/>
                  </a:lnTo>
                  <a:lnTo>
                    <a:pt x="290" y="147"/>
                  </a:lnTo>
                  <a:lnTo>
                    <a:pt x="296" y="140"/>
                  </a:lnTo>
                  <a:lnTo>
                    <a:pt x="303" y="136"/>
                  </a:lnTo>
                  <a:lnTo>
                    <a:pt x="309" y="133"/>
                  </a:lnTo>
                  <a:lnTo>
                    <a:pt x="314" y="131"/>
                  </a:lnTo>
                  <a:lnTo>
                    <a:pt x="318" y="133"/>
                  </a:lnTo>
                  <a:lnTo>
                    <a:pt x="321" y="134"/>
                  </a:lnTo>
                  <a:lnTo>
                    <a:pt x="314" y="155"/>
                  </a:lnTo>
                  <a:lnTo>
                    <a:pt x="309" y="175"/>
                  </a:lnTo>
                  <a:lnTo>
                    <a:pt x="323" y="177"/>
                  </a:lnTo>
                  <a:lnTo>
                    <a:pt x="338" y="177"/>
                  </a:lnTo>
                  <a:lnTo>
                    <a:pt x="357" y="190"/>
                  </a:lnTo>
                  <a:lnTo>
                    <a:pt x="375" y="201"/>
                  </a:lnTo>
                  <a:lnTo>
                    <a:pt x="390" y="197"/>
                  </a:lnTo>
                  <a:lnTo>
                    <a:pt x="405" y="192"/>
                  </a:lnTo>
                  <a:lnTo>
                    <a:pt x="419" y="201"/>
                  </a:lnTo>
                  <a:lnTo>
                    <a:pt x="438" y="210"/>
                  </a:lnTo>
                  <a:lnTo>
                    <a:pt x="453" y="208"/>
                  </a:lnTo>
                  <a:lnTo>
                    <a:pt x="467" y="203"/>
                  </a:lnTo>
                  <a:lnTo>
                    <a:pt x="482" y="197"/>
                  </a:lnTo>
                  <a:lnTo>
                    <a:pt x="497" y="188"/>
                  </a:lnTo>
                  <a:lnTo>
                    <a:pt x="482" y="184"/>
                  </a:lnTo>
                  <a:lnTo>
                    <a:pt x="473" y="179"/>
                  </a:lnTo>
                  <a:lnTo>
                    <a:pt x="467" y="175"/>
                  </a:lnTo>
                  <a:lnTo>
                    <a:pt x="462" y="170"/>
                  </a:lnTo>
                  <a:lnTo>
                    <a:pt x="460" y="164"/>
                  </a:lnTo>
                  <a:lnTo>
                    <a:pt x="456" y="158"/>
                  </a:lnTo>
                  <a:lnTo>
                    <a:pt x="453" y="155"/>
                  </a:lnTo>
                  <a:lnTo>
                    <a:pt x="445" y="149"/>
                  </a:lnTo>
                  <a:lnTo>
                    <a:pt x="440" y="149"/>
                  </a:lnTo>
                  <a:lnTo>
                    <a:pt x="430" y="147"/>
                  </a:lnTo>
                  <a:lnTo>
                    <a:pt x="421" y="146"/>
                  </a:lnTo>
                  <a:lnTo>
                    <a:pt x="414" y="140"/>
                  </a:lnTo>
                  <a:lnTo>
                    <a:pt x="416" y="127"/>
                  </a:lnTo>
                  <a:lnTo>
                    <a:pt x="419" y="120"/>
                  </a:lnTo>
                  <a:lnTo>
                    <a:pt x="412" y="109"/>
                  </a:lnTo>
                  <a:lnTo>
                    <a:pt x="403" y="96"/>
                  </a:lnTo>
                  <a:lnTo>
                    <a:pt x="403" y="72"/>
                  </a:lnTo>
                  <a:lnTo>
                    <a:pt x="399" y="55"/>
                  </a:lnTo>
                  <a:lnTo>
                    <a:pt x="394" y="44"/>
                  </a:lnTo>
                  <a:lnTo>
                    <a:pt x="386" y="35"/>
                  </a:lnTo>
                  <a:lnTo>
                    <a:pt x="377" y="29"/>
                  </a:lnTo>
                  <a:lnTo>
                    <a:pt x="368" y="25"/>
                  </a:lnTo>
                  <a:lnTo>
                    <a:pt x="358" y="25"/>
                  </a:lnTo>
                  <a:lnTo>
                    <a:pt x="349" y="25"/>
                  </a:lnTo>
                  <a:lnTo>
                    <a:pt x="334" y="29"/>
                  </a:lnTo>
                  <a:lnTo>
                    <a:pt x="321" y="29"/>
                  </a:lnTo>
                  <a:lnTo>
                    <a:pt x="314" y="14"/>
                  </a:lnTo>
                  <a:lnTo>
                    <a:pt x="305" y="0"/>
                  </a:lnTo>
                  <a:lnTo>
                    <a:pt x="288" y="11"/>
                  </a:lnTo>
                  <a:lnTo>
                    <a:pt x="261" y="27"/>
                  </a:lnTo>
                  <a:lnTo>
                    <a:pt x="248" y="29"/>
                  </a:lnTo>
                  <a:lnTo>
                    <a:pt x="233" y="27"/>
                  </a:lnTo>
                  <a:lnTo>
                    <a:pt x="218" y="27"/>
                  </a:lnTo>
                  <a:lnTo>
                    <a:pt x="205" y="29"/>
                  </a:lnTo>
                  <a:lnTo>
                    <a:pt x="185" y="33"/>
                  </a:lnTo>
                  <a:lnTo>
                    <a:pt x="166" y="37"/>
                  </a:lnTo>
                  <a:lnTo>
                    <a:pt x="157" y="38"/>
                  </a:lnTo>
                  <a:lnTo>
                    <a:pt x="148" y="37"/>
                  </a:lnTo>
                  <a:lnTo>
                    <a:pt x="139" y="35"/>
                  </a:lnTo>
                  <a:lnTo>
                    <a:pt x="129" y="29"/>
                  </a:lnTo>
                  <a:lnTo>
                    <a:pt x="124" y="35"/>
                  </a:lnTo>
                  <a:lnTo>
                    <a:pt x="120" y="42"/>
                  </a:lnTo>
                  <a:lnTo>
                    <a:pt x="118" y="51"/>
                  </a:lnTo>
                  <a:lnTo>
                    <a:pt x="118" y="61"/>
                  </a:lnTo>
                  <a:lnTo>
                    <a:pt x="118" y="64"/>
                  </a:lnTo>
                  <a:lnTo>
                    <a:pt x="118" y="68"/>
                  </a:lnTo>
                  <a:lnTo>
                    <a:pt x="118" y="72"/>
                  </a:lnTo>
                  <a:lnTo>
                    <a:pt x="116" y="72"/>
                  </a:lnTo>
                  <a:lnTo>
                    <a:pt x="100" y="77"/>
                  </a:lnTo>
                  <a:lnTo>
                    <a:pt x="83" y="83"/>
                  </a:lnTo>
                  <a:lnTo>
                    <a:pt x="74" y="81"/>
                  </a:lnTo>
                  <a:lnTo>
                    <a:pt x="63" y="75"/>
                  </a:lnTo>
                  <a:lnTo>
                    <a:pt x="57" y="75"/>
                  </a:lnTo>
                  <a:lnTo>
                    <a:pt x="50" y="75"/>
                  </a:lnTo>
                  <a:lnTo>
                    <a:pt x="43" y="79"/>
                  </a:lnTo>
                  <a:lnTo>
                    <a:pt x="35" y="86"/>
                  </a:lnTo>
                  <a:lnTo>
                    <a:pt x="31" y="107"/>
                  </a:lnTo>
                  <a:lnTo>
                    <a:pt x="26" y="125"/>
                  </a:lnTo>
                  <a:lnTo>
                    <a:pt x="17" y="136"/>
                  </a:lnTo>
                  <a:lnTo>
                    <a:pt x="7" y="146"/>
                  </a:lnTo>
                  <a:lnTo>
                    <a:pt x="4" y="151"/>
                  </a:lnTo>
                  <a:lnTo>
                    <a:pt x="2" y="157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2" y="173"/>
                  </a:lnTo>
                  <a:lnTo>
                    <a:pt x="7" y="181"/>
                  </a:lnTo>
                  <a:lnTo>
                    <a:pt x="15" y="190"/>
                  </a:lnTo>
                  <a:lnTo>
                    <a:pt x="26" y="201"/>
                  </a:lnTo>
                  <a:lnTo>
                    <a:pt x="35" y="212"/>
                  </a:lnTo>
                  <a:lnTo>
                    <a:pt x="44" y="225"/>
                  </a:lnTo>
                  <a:lnTo>
                    <a:pt x="52" y="231"/>
                  </a:lnTo>
                  <a:lnTo>
                    <a:pt x="61" y="236"/>
                  </a:lnTo>
                  <a:lnTo>
                    <a:pt x="68" y="253"/>
                  </a:lnTo>
                  <a:lnTo>
                    <a:pt x="76" y="271"/>
                  </a:lnTo>
                  <a:lnTo>
                    <a:pt x="91" y="280"/>
                  </a:lnTo>
                  <a:lnTo>
                    <a:pt x="104" y="288"/>
                  </a:lnTo>
                  <a:lnTo>
                    <a:pt x="109" y="303"/>
                  </a:lnTo>
                  <a:lnTo>
                    <a:pt x="115" y="310"/>
                  </a:lnTo>
                  <a:lnTo>
                    <a:pt x="116" y="312"/>
                  </a:lnTo>
                  <a:lnTo>
                    <a:pt x="116" y="316"/>
                  </a:lnTo>
                  <a:lnTo>
                    <a:pt x="116" y="319"/>
                  </a:lnTo>
                  <a:lnTo>
                    <a:pt x="116" y="323"/>
                  </a:lnTo>
                  <a:lnTo>
                    <a:pt x="116" y="330"/>
                  </a:lnTo>
                  <a:lnTo>
                    <a:pt x="115" y="3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4" name="Freeform 39"/>
            <p:cNvSpPr>
              <a:spLocks/>
            </p:cNvSpPr>
            <p:nvPr/>
          </p:nvSpPr>
          <p:spPr bwMode="auto">
            <a:xfrm>
              <a:off x="3990873" y="4511083"/>
              <a:ext cx="512705" cy="452828"/>
            </a:xfrm>
            <a:custGeom>
              <a:avLst/>
              <a:gdLst>
                <a:gd name="T0" fmla="*/ 64441 w 297"/>
                <a:gd name="T1" fmla="*/ 311150 h 242"/>
                <a:gd name="T2" fmla="*/ 124488 w 297"/>
                <a:gd name="T3" fmla="*/ 334963 h 242"/>
                <a:gd name="T4" fmla="*/ 168425 w 297"/>
                <a:gd name="T5" fmla="*/ 346075 h 242"/>
                <a:gd name="T6" fmla="*/ 191858 w 297"/>
                <a:gd name="T7" fmla="*/ 338138 h 242"/>
                <a:gd name="T8" fmla="*/ 216755 w 297"/>
                <a:gd name="T9" fmla="*/ 339725 h 242"/>
                <a:gd name="T10" fmla="*/ 262157 w 297"/>
                <a:gd name="T11" fmla="*/ 360363 h 242"/>
                <a:gd name="T12" fmla="*/ 335385 w 297"/>
                <a:gd name="T13" fmla="*/ 381000 h 242"/>
                <a:gd name="T14" fmla="*/ 364676 w 297"/>
                <a:gd name="T15" fmla="*/ 384175 h 242"/>
                <a:gd name="T16" fmla="*/ 380786 w 297"/>
                <a:gd name="T17" fmla="*/ 377825 h 242"/>
                <a:gd name="T18" fmla="*/ 399826 w 297"/>
                <a:gd name="T19" fmla="*/ 376238 h 242"/>
                <a:gd name="T20" fmla="*/ 421794 w 297"/>
                <a:gd name="T21" fmla="*/ 373063 h 242"/>
                <a:gd name="T22" fmla="*/ 433510 w 297"/>
                <a:gd name="T23" fmla="*/ 369888 h 242"/>
                <a:gd name="T24" fmla="*/ 434975 w 297"/>
                <a:gd name="T25" fmla="*/ 360363 h 242"/>
                <a:gd name="T26" fmla="*/ 434975 w 297"/>
                <a:gd name="T27" fmla="*/ 342900 h 242"/>
                <a:gd name="T28" fmla="*/ 434975 w 297"/>
                <a:gd name="T29" fmla="*/ 331788 h 242"/>
                <a:gd name="T30" fmla="*/ 424723 w 297"/>
                <a:gd name="T31" fmla="*/ 317500 h 242"/>
                <a:gd name="T32" fmla="*/ 398361 w 297"/>
                <a:gd name="T33" fmla="*/ 280988 h 242"/>
                <a:gd name="T34" fmla="*/ 364676 w 297"/>
                <a:gd name="T35" fmla="*/ 238125 h 242"/>
                <a:gd name="T36" fmla="*/ 341243 w 297"/>
                <a:gd name="T37" fmla="*/ 203200 h 242"/>
                <a:gd name="T38" fmla="*/ 316345 w 297"/>
                <a:gd name="T39" fmla="*/ 173038 h 242"/>
                <a:gd name="T40" fmla="*/ 287054 w 297"/>
                <a:gd name="T41" fmla="*/ 138113 h 242"/>
                <a:gd name="T42" fmla="*/ 268015 w 297"/>
                <a:gd name="T43" fmla="*/ 111125 h 242"/>
                <a:gd name="T44" fmla="*/ 265086 w 297"/>
                <a:gd name="T45" fmla="*/ 87313 h 242"/>
                <a:gd name="T46" fmla="*/ 281196 w 297"/>
                <a:gd name="T47" fmla="*/ 61913 h 242"/>
                <a:gd name="T48" fmla="*/ 275338 w 297"/>
                <a:gd name="T49" fmla="*/ 47625 h 242"/>
                <a:gd name="T50" fmla="*/ 240188 w 297"/>
                <a:gd name="T51" fmla="*/ 52388 h 242"/>
                <a:gd name="T52" fmla="*/ 213826 w 297"/>
                <a:gd name="T53" fmla="*/ 61913 h 242"/>
                <a:gd name="T54" fmla="*/ 191858 w 297"/>
                <a:gd name="T55" fmla="*/ 44450 h 242"/>
                <a:gd name="T56" fmla="*/ 165496 w 297"/>
                <a:gd name="T57" fmla="*/ 20638 h 242"/>
                <a:gd name="T58" fmla="*/ 140598 w 297"/>
                <a:gd name="T59" fmla="*/ 3175 h 242"/>
                <a:gd name="T60" fmla="*/ 108378 w 297"/>
                <a:gd name="T61" fmla="*/ 9525 h 242"/>
                <a:gd name="T62" fmla="*/ 86409 w 297"/>
                <a:gd name="T63" fmla="*/ 34925 h 242"/>
                <a:gd name="T64" fmla="*/ 80551 w 297"/>
                <a:gd name="T65" fmla="*/ 79375 h 242"/>
                <a:gd name="T66" fmla="*/ 67370 w 297"/>
                <a:gd name="T67" fmla="*/ 114300 h 242"/>
                <a:gd name="T68" fmla="*/ 43937 w 297"/>
                <a:gd name="T69" fmla="*/ 131763 h 242"/>
                <a:gd name="T70" fmla="*/ 13181 w 297"/>
                <a:gd name="T71" fmla="*/ 152400 h 242"/>
                <a:gd name="T72" fmla="*/ 0 w 297"/>
                <a:gd name="T73" fmla="*/ 166688 h 242"/>
                <a:gd name="T74" fmla="*/ 2929 w 297"/>
                <a:gd name="T75" fmla="*/ 176213 h 242"/>
                <a:gd name="T76" fmla="*/ 19039 w 297"/>
                <a:gd name="T77" fmla="*/ 196850 h 242"/>
                <a:gd name="T78" fmla="*/ 32220 w 297"/>
                <a:gd name="T79" fmla="*/ 220663 h 242"/>
                <a:gd name="T80" fmla="*/ 41008 w 297"/>
                <a:gd name="T81" fmla="*/ 252413 h 242"/>
                <a:gd name="T82" fmla="*/ 38079 w 297"/>
                <a:gd name="T83" fmla="*/ 284163 h 24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7"/>
                <a:gd name="T127" fmla="*/ 0 h 242"/>
                <a:gd name="T128" fmla="*/ 297 w 297"/>
                <a:gd name="T129" fmla="*/ 242 h 24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7" h="242">
                  <a:moveTo>
                    <a:pt x="24" y="189"/>
                  </a:moveTo>
                  <a:lnTo>
                    <a:pt x="44" y="196"/>
                  </a:lnTo>
                  <a:lnTo>
                    <a:pt x="65" y="203"/>
                  </a:lnTo>
                  <a:lnTo>
                    <a:pt x="85" y="211"/>
                  </a:lnTo>
                  <a:lnTo>
                    <a:pt x="107" y="218"/>
                  </a:lnTo>
                  <a:lnTo>
                    <a:pt x="115" y="218"/>
                  </a:lnTo>
                  <a:lnTo>
                    <a:pt x="126" y="214"/>
                  </a:lnTo>
                  <a:lnTo>
                    <a:pt x="131" y="213"/>
                  </a:lnTo>
                  <a:lnTo>
                    <a:pt x="139" y="213"/>
                  </a:lnTo>
                  <a:lnTo>
                    <a:pt x="148" y="214"/>
                  </a:lnTo>
                  <a:lnTo>
                    <a:pt x="157" y="220"/>
                  </a:lnTo>
                  <a:lnTo>
                    <a:pt x="179" y="227"/>
                  </a:lnTo>
                  <a:lnTo>
                    <a:pt x="212" y="237"/>
                  </a:lnTo>
                  <a:lnTo>
                    <a:pt x="229" y="240"/>
                  </a:lnTo>
                  <a:lnTo>
                    <a:pt x="244" y="242"/>
                  </a:lnTo>
                  <a:lnTo>
                    <a:pt x="249" y="242"/>
                  </a:lnTo>
                  <a:lnTo>
                    <a:pt x="255" y="240"/>
                  </a:lnTo>
                  <a:lnTo>
                    <a:pt x="260" y="238"/>
                  </a:lnTo>
                  <a:lnTo>
                    <a:pt x="264" y="235"/>
                  </a:lnTo>
                  <a:lnTo>
                    <a:pt x="273" y="237"/>
                  </a:lnTo>
                  <a:lnTo>
                    <a:pt x="281" y="237"/>
                  </a:lnTo>
                  <a:lnTo>
                    <a:pt x="288" y="235"/>
                  </a:lnTo>
                  <a:lnTo>
                    <a:pt x="296" y="233"/>
                  </a:lnTo>
                  <a:lnTo>
                    <a:pt x="297" y="227"/>
                  </a:lnTo>
                  <a:lnTo>
                    <a:pt x="297" y="220"/>
                  </a:lnTo>
                  <a:lnTo>
                    <a:pt x="297" y="216"/>
                  </a:lnTo>
                  <a:lnTo>
                    <a:pt x="297" y="213"/>
                  </a:lnTo>
                  <a:lnTo>
                    <a:pt x="297" y="209"/>
                  </a:lnTo>
                  <a:lnTo>
                    <a:pt x="296" y="207"/>
                  </a:lnTo>
                  <a:lnTo>
                    <a:pt x="290" y="200"/>
                  </a:lnTo>
                  <a:lnTo>
                    <a:pt x="285" y="185"/>
                  </a:lnTo>
                  <a:lnTo>
                    <a:pt x="272" y="177"/>
                  </a:lnTo>
                  <a:lnTo>
                    <a:pt x="257" y="168"/>
                  </a:lnTo>
                  <a:lnTo>
                    <a:pt x="249" y="150"/>
                  </a:lnTo>
                  <a:lnTo>
                    <a:pt x="242" y="133"/>
                  </a:lnTo>
                  <a:lnTo>
                    <a:pt x="233" y="128"/>
                  </a:lnTo>
                  <a:lnTo>
                    <a:pt x="225" y="122"/>
                  </a:lnTo>
                  <a:lnTo>
                    <a:pt x="216" y="109"/>
                  </a:lnTo>
                  <a:lnTo>
                    <a:pt x="207" y="98"/>
                  </a:lnTo>
                  <a:lnTo>
                    <a:pt x="196" y="87"/>
                  </a:lnTo>
                  <a:lnTo>
                    <a:pt x="188" y="78"/>
                  </a:lnTo>
                  <a:lnTo>
                    <a:pt x="183" y="70"/>
                  </a:lnTo>
                  <a:lnTo>
                    <a:pt x="181" y="63"/>
                  </a:lnTo>
                  <a:lnTo>
                    <a:pt x="181" y="55"/>
                  </a:lnTo>
                  <a:lnTo>
                    <a:pt x="185" y="48"/>
                  </a:lnTo>
                  <a:lnTo>
                    <a:pt x="192" y="39"/>
                  </a:lnTo>
                  <a:lnTo>
                    <a:pt x="200" y="31"/>
                  </a:lnTo>
                  <a:lnTo>
                    <a:pt x="188" y="30"/>
                  </a:lnTo>
                  <a:lnTo>
                    <a:pt x="177" y="30"/>
                  </a:lnTo>
                  <a:lnTo>
                    <a:pt x="164" y="33"/>
                  </a:lnTo>
                  <a:lnTo>
                    <a:pt x="152" y="39"/>
                  </a:lnTo>
                  <a:lnTo>
                    <a:pt x="146" y="39"/>
                  </a:lnTo>
                  <a:lnTo>
                    <a:pt x="139" y="33"/>
                  </a:lnTo>
                  <a:lnTo>
                    <a:pt x="131" y="28"/>
                  </a:lnTo>
                  <a:lnTo>
                    <a:pt x="122" y="20"/>
                  </a:lnTo>
                  <a:lnTo>
                    <a:pt x="113" y="13"/>
                  </a:lnTo>
                  <a:lnTo>
                    <a:pt x="105" y="7"/>
                  </a:lnTo>
                  <a:lnTo>
                    <a:pt x="96" y="2"/>
                  </a:lnTo>
                  <a:lnTo>
                    <a:pt x="91" y="0"/>
                  </a:lnTo>
                  <a:lnTo>
                    <a:pt x="74" y="6"/>
                  </a:lnTo>
                  <a:lnTo>
                    <a:pt x="57" y="9"/>
                  </a:lnTo>
                  <a:lnTo>
                    <a:pt x="59" y="22"/>
                  </a:lnTo>
                  <a:lnTo>
                    <a:pt x="57" y="37"/>
                  </a:lnTo>
                  <a:lnTo>
                    <a:pt x="55" y="50"/>
                  </a:lnTo>
                  <a:lnTo>
                    <a:pt x="55" y="67"/>
                  </a:lnTo>
                  <a:lnTo>
                    <a:pt x="46" y="72"/>
                  </a:lnTo>
                  <a:lnTo>
                    <a:pt x="33" y="76"/>
                  </a:lnTo>
                  <a:lnTo>
                    <a:pt x="30" y="83"/>
                  </a:lnTo>
                  <a:lnTo>
                    <a:pt x="22" y="92"/>
                  </a:lnTo>
                  <a:lnTo>
                    <a:pt x="9" y="96"/>
                  </a:lnTo>
                  <a:lnTo>
                    <a:pt x="2" y="102"/>
                  </a:lnTo>
                  <a:lnTo>
                    <a:pt x="0" y="105"/>
                  </a:lnTo>
                  <a:lnTo>
                    <a:pt x="0" y="107"/>
                  </a:lnTo>
                  <a:lnTo>
                    <a:pt x="2" y="111"/>
                  </a:lnTo>
                  <a:lnTo>
                    <a:pt x="4" y="116"/>
                  </a:lnTo>
                  <a:lnTo>
                    <a:pt x="13" y="124"/>
                  </a:lnTo>
                  <a:lnTo>
                    <a:pt x="19" y="131"/>
                  </a:lnTo>
                  <a:lnTo>
                    <a:pt x="22" y="139"/>
                  </a:lnTo>
                  <a:lnTo>
                    <a:pt x="26" y="144"/>
                  </a:lnTo>
                  <a:lnTo>
                    <a:pt x="28" y="159"/>
                  </a:lnTo>
                  <a:lnTo>
                    <a:pt x="28" y="172"/>
                  </a:lnTo>
                  <a:lnTo>
                    <a:pt x="26" y="179"/>
                  </a:lnTo>
                  <a:lnTo>
                    <a:pt x="24" y="18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5" name="Freeform 40"/>
            <p:cNvSpPr>
              <a:spLocks/>
            </p:cNvSpPr>
            <p:nvPr/>
          </p:nvSpPr>
          <p:spPr bwMode="auto">
            <a:xfrm>
              <a:off x="3567984" y="4389456"/>
              <a:ext cx="523934" cy="611878"/>
            </a:xfrm>
            <a:custGeom>
              <a:avLst/>
              <a:gdLst>
                <a:gd name="T0" fmla="*/ 44010 w 303"/>
                <a:gd name="T1" fmla="*/ 500062 h 327"/>
                <a:gd name="T2" fmla="*/ 98289 w 303"/>
                <a:gd name="T3" fmla="*/ 519112 h 327"/>
                <a:gd name="T4" fmla="*/ 133497 w 303"/>
                <a:gd name="T5" fmla="*/ 511175 h 327"/>
                <a:gd name="T6" fmla="*/ 133497 w 303"/>
                <a:gd name="T7" fmla="*/ 449262 h 327"/>
                <a:gd name="T8" fmla="*/ 152568 w 303"/>
                <a:gd name="T9" fmla="*/ 442912 h 327"/>
                <a:gd name="T10" fmla="*/ 195111 w 303"/>
                <a:gd name="T11" fmla="*/ 446087 h 327"/>
                <a:gd name="T12" fmla="*/ 222983 w 303"/>
                <a:gd name="T13" fmla="*/ 481012 h 327"/>
                <a:gd name="T14" fmla="*/ 239120 w 303"/>
                <a:gd name="T15" fmla="*/ 479425 h 327"/>
                <a:gd name="T16" fmla="*/ 208314 w 303"/>
                <a:gd name="T17" fmla="*/ 411162 h 327"/>
                <a:gd name="T18" fmla="*/ 227384 w 303"/>
                <a:gd name="T19" fmla="*/ 379412 h 327"/>
                <a:gd name="T20" fmla="*/ 233252 w 303"/>
                <a:gd name="T21" fmla="*/ 338137 h 327"/>
                <a:gd name="T22" fmla="*/ 277262 w 303"/>
                <a:gd name="T23" fmla="*/ 355600 h 327"/>
                <a:gd name="T24" fmla="*/ 325673 w 303"/>
                <a:gd name="T25" fmla="*/ 384175 h 327"/>
                <a:gd name="T26" fmla="*/ 377018 w 303"/>
                <a:gd name="T27" fmla="*/ 393700 h 327"/>
                <a:gd name="T28" fmla="*/ 399023 w 303"/>
                <a:gd name="T29" fmla="*/ 376237 h 327"/>
                <a:gd name="T30" fmla="*/ 390221 w 303"/>
                <a:gd name="T31" fmla="*/ 323850 h 327"/>
                <a:gd name="T32" fmla="*/ 363815 w 303"/>
                <a:gd name="T33" fmla="*/ 287337 h 327"/>
                <a:gd name="T34" fmla="*/ 357947 w 303"/>
                <a:gd name="T35" fmla="*/ 269875 h 327"/>
                <a:gd name="T36" fmla="*/ 390221 w 303"/>
                <a:gd name="T37" fmla="*/ 249237 h 327"/>
                <a:gd name="T38" fmla="*/ 425429 w 303"/>
                <a:gd name="T39" fmla="*/ 217487 h 327"/>
                <a:gd name="T40" fmla="*/ 441566 w 303"/>
                <a:gd name="T41" fmla="*/ 161925 h 327"/>
                <a:gd name="T42" fmla="*/ 425429 w 303"/>
                <a:gd name="T43" fmla="*/ 95250 h 327"/>
                <a:gd name="T44" fmla="*/ 382886 w 303"/>
                <a:gd name="T45" fmla="*/ 76200 h 327"/>
                <a:gd name="T46" fmla="*/ 322739 w 303"/>
                <a:gd name="T47" fmla="*/ 23812 h 327"/>
                <a:gd name="T48" fmla="*/ 287531 w 303"/>
                <a:gd name="T49" fmla="*/ 0 h 327"/>
                <a:gd name="T50" fmla="*/ 271394 w 303"/>
                <a:gd name="T51" fmla="*/ 17462 h 327"/>
                <a:gd name="T52" fmla="*/ 246455 w 303"/>
                <a:gd name="T53" fmla="*/ 50800 h 327"/>
                <a:gd name="T54" fmla="*/ 255257 w 303"/>
                <a:gd name="T55" fmla="*/ 92075 h 327"/>
                <a:gd name="T56" fmla="*/ 239120 w 303"/>
                <a:gd name="T57" fmla="*/ 92075 h 327"/>
                <a:gd name="T58" fmla="*/ 222983 w 303"/>
                <a:gd name="T59" fmla="*/ 85725 h 327"/>
                <a:gd name="T60" fmla="*/ 203913 w 303"/>
                <a:gd name="T61" fmla="*/ 100012 h 327"/>
                <a:gd name="T62" fmla="*/ 189243 w 303"/>
                <a:gd name="T63" fmla="*/ 82550 h 327"/>
                <a:gd name="T64" fmla="*/ 154035 w 303"/>
                <a:gd name="T65" fmla="*/ 76200 h 327"/>
                <a:gd name="T66" fmla="*/ 136431 w 303"/>
                <a:gd name="T67" fmla="*/ 61912 h 327"/>
                <a:gd name="T68" fmla="*/ 124695 w 303"/>
                <a:gd name="T69" fmla="*/ 15875 h 327"/>
                <a:gd name="T70" fmla="*/ 105624 w 303"/>
                <a:gd name="T71" fmla="*/ 9525 h 327"/>
                <a:gd name="T72" fmla="*/ 79218 w 303"/>
                <a:gd name="T73" fmla="*/ 36512 h 327"/>
                <a:gd name="T74" fmla="*/ 63081 w 303"/>
                <a:gd name="T75" fmla="*/ 88900 h 327"/>
                <a:gd name="T76" fmla="*/ 79218 w 303"/>
                <a:gd name="T77" fmla="*/ 133350 h 327"/>
                <a:gd name="T78" fmla="*/ 117360 w 303"/>
                <a:gd name="T79" fmla="*/ 144462 h 327"/>
                <a:gd name="T80" fmla="*/ 146700 w 303"/>
                <a:gd name="T81" fmla="*/ 155575 h 327"/>
                <a:gd name="T82" fmla="*/ 187776 w 303"/>
                <a:gd name="T83" fmla="*/ 168275 h 327"/>
                <a:gd name="T84" fmla="*/ 206847 w 303"/>
                <a:gd name="T85" fmla="*/ 161925 h 327"/>
                <a:gd name="T86" fmla="*/ 222983 w 303"/>
                <a:gd name="T87" fmla="*/ 176212 h 327"/>
                <a:gd name="T88" fmla="*/ 214182 w 303"/>
                <a:gd name="T89" fmla="*/ 190500 h 327"/>
                <a:gd name="T90" fmla="*/ 187776 w 303"/>
                <a:gd name="T91" fmla="*/ 217487 h 327"/>
                <a:gd name="T92" fmla="*/ 152568 w 303"/>
                <a:gd name="T93" fmla="*/ 217487 h 327"/>
                <a:gd name="T94" fmla="*/ 102690 w 303"/>
                <a:gd name="T95" fmla="*/ 227012 h 327"/>
                <a:gd name="T96" fmla="*/ 41076 w 303"/>
                <a:gd name="T97" fmla="*/ 331787 h 327"/>
                <a:gd name="T98" fmla="*/ 11736 w 303"/>
                <a:gd name="T99" fmla="*/ 361950 h 327"/>
                <a:gd name="T100" fmla="*/ 0 w 303"/>
                <a:gd name="T101" fmla="*/ 411162 h 327"/>
                <a:gd name="T102" fmla="*/ 11736 w 303"/>
                <a:gd name="T103" fmla="*/ 425450 h 327"/>
                <a:gd name="T104" fmla="*/ 35208 w 303"/>
                <a:gd name="T105" fmla="*/ 417512 h 327"/>
                <a:gd name="T106" fmla="*/ 57213 w 303"/>
                <a:gd name="T107" fmla="*/ 441325 h 327"/>
                <a:gd name="T108" fmla="*/ 70416 w 303"/>
                <a:gd name="T109" fmla="*/ 469900 h 327"/>
                <a:gd name="T110" fmla="*/ 44010 w 303"/>
                <a:gd name="T111" fmla="*/ 500062 h 3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03"/>
                <a:gd name="T169" fmla="*/ 0 h 327"/>
                <a:gd name="T170" fmla="*/ 303 w 303"/>
                <a:gd name="T171" fmla="*/ 327 h 32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03" h="327">
                  <a:moveTo>
                    <a:pt x="30" y="315"/>
                  </a:moveTo>
                  <a:lnTo>
                    <a:pt x="30" y="315"/>
                  </a:lnTo>
                  <a:lnTo>
                    <a:pt x="45" y="322"/>
                  </a:lnTo>
                  <a:lnTo>
                    <a:pt x="59" y="326"/>
                  </a:lnTo>
                  <a:lnTo>
                    <a:pt x="67" y="327"/>
                  </a:lnTo>
                  <a:lnTo>
                    <a:pt x="76" y="327"/>
                  </a:lnTo>
                  <a:lnTo>
                    <a:pt x="83" y="326"/>
                  </a:lnTo>
                  <a:lnTo>
                    <a:pt x="91" y="322"/>
                  </a:lnTo>
                  <a:lnTo>
                    <a:pt x="91" y="305"/>
                  </a:lnTo>
                  <a:lnTo>
                    <a:pt x="87" y="287"/>
                  </a:lnTo>
                  <a:lnTo>
                    <a:pt x="91" y="283"/>
                  </a:lnTo>
                  <a:lnTo>
                    <a:pt x="94" y="281"/>
                  </a:lnTo>
                  <a:lnTo>
                    <a:pt x="98" y="281"/>
                  </a:lnTo>
                  <a:lnTo>
                    <a:pt x="104" y="279"/>
                  </a:lnTo>
                  <a:lnTo>
                    <a:pt x="115" y="279"/>
                  </a:lnTo>
                  <a:lnTo>
                    <a:pt x="124" y="279"/>
                  </a:lnTo>
                  <a:lnTo>
                    <a:pt x="133" y="281"/>
                  </a:lnTo>
                  <a:lnTo>
                    <a:pt x="139" y="287"/>
                  </a:lnTo>
                  <a:lnTo>
                    <a:pt x="146" y="292"/>
                  </a:lnTo>
                  <a:lnTo>
                    <a:pt x="152" y="303"/>
                  </a:lnTo>
                  <a:lnTo>
                    <a:pt x="155" y="305"/>
                  </a:lnTo>
                  <a:lnTo>
                    <a:pt x="159" y="305"/>
                  </a:lnTo>
                  <a:lnTo>
                    <a:pt x="163" y="302"/>
                  </a:lnTo>
                  <a:lnTo>
                    <a:pt x="163" y="298"/>
                  </a:lnTo>
                  <a:lnTo>
                    <a:pt x="152" y="279"/>
                  </a:lnTo>
                  <a:lnTo>
                    <a:pt x="142" y="259"/>
                  </a:lnTo>
                  <a:lnTo>
                    <a:pt x="150" y="254"/>
                  </a:lnTo>
                  <a:lnTo>
                    <a:pt x="159" y="250"/>
                  </a:lnTo>
                  <a:lnTo>
                    <a:pt x="155" y="239"/>
                  </a:lnTo>
                  <a:lnTo>
                    <a:pt x="150" y="228"/>
                  </a:lnTo>
                  <a:lnTo>
                    <a:pt x="152" y="220"/>
                  </a:lnTo>
                  <a:lnTo>
                    <a:pt x="159" y="213"/>
                  </a:lnTo>
                  <a:lnTo>
                    <a:pt x="168" y="207"/>
                  </a:lnTo>
                  <a:lnTo>
                    <a:pt x="174" y="207"/>
                  </a:lnTo>
                  <a:lnTo>
                    <a:pt x="189" y="224"/>
                  </a:lnTo>
                  <a:lnTo>
                    <a:pt x="202" y="235"/>
                  </a:lnTo>
                  <a:lnTo>
                    <a:pt x="213" y="241"/>
                  </a:lnTo>
                  <a:lnTo>
                    <a:pt x="222" y="242"/>
                  </a:lnTo>
                  <a:lnTo>
                    <a:pt x="235" y="242"/>
                  </a:lnTo>
                  <a:lnTo>
                    <a:pt x="244" y="244"/>
                  </a:lnTo>
                  <a:lnTo>
                    <a:pt x="257" y="248"/>
                  </a:lnTo>
                  <a:lnTo>
                    <a:pt x="268" y="254"/>
                  </a:lnTo>
                  <a:lnTo>
                    <a:pt x="270" y="244"/>
                  </a:lnTo>
                  <a:lnTo>
                    <a:pt x="272" y="237"/>
                  </a:lnTo>
                  <a:lnTo>
                    <a:pt x="272" y="224"/>
                  </a:lnTo>
                  <a:lnTo>
                    <a:pt x="270" y="209"/>
                  </a:lnTo>
                  <a:lnTo>
                    <a:pt x="266" y="204"/>
                  </a:lnTo>
                  <a:lnTo>
                    <a:pt x="263" y="196"/>
                  </a:lnTo>
                  <a:lnTo>
                    <a:pt x="257" y="189"/>
                  </a:lnTo>
                  <a:lnTo>
                    <a:pt x="248" y="181"/>
                  </a:lnTo>
                  <a:lnTo>
                    <a:pt x="246" y="176"/>
                  </a:lnTo>
                  <a:lnTo>
                    <a:pt x="244" y="172"/>
                  </a:lnTo>
                  <a:lnTo>
                    <a:pt x="244" y="170"/>
                  </a:lnTo>
                  <a:lnTo>
                    <a:pt x="246" y="167"/>
                  </a:lnTo>
                  <a:lnTo>
                    <a:pt x="253" y="161"/>
                  </a:lnTo>
                  <a:lnTo>
                    <a:pt x="266" y="157"/>
                  </a:lnTo>
                  <a:lnTo>
                    <a:pt x="274" y="148"/>
                  </a:lnTo>
                  <a:lnTo>
                    <a:pt x="277" y="141"/>
                  </a:lnTo>
                  <a:lnTo>
                    <a:pt x="290" y="137"/>
                  </a:lnTo>
                  <a:lnTo>
                    <a:pt x="299" y="132"/>
                  </a:lnTo>
                  <a:lnTo>
                    <a:pt x="299" y="115"/>
                  </a:lnTo>
                  <a:lnTo>
                    <a:pt x="301" y="102"/>
                  </a:lnTo>
                  <a:lnTo>
                    <a:pt x="303" y="87"/>
                  </a:lnTo>
                  <a:lnTo>
                    <a:pt x="301" y="74"/>
                  </a:lnTo>
                  <a:lnTo>
                    <a:pt x="290" y="60"/>
                  </a:lnTo>
                  <a:lnTo>
                    <a:pt x="279" y="47"/>
                  </a:lnTo>
                  <a:lnTo>
                    <a:pt x="270" y="47"/>
                  </a:lnTo>
                  <a:lnTo>
                    <a:pt x="261" y="48"/>
                  </a:lnTo>
                  <a:lnTo>
                    <a:pt x="248" y="35"/>
                  </a:lnTo>
                  <a:lnTo>
                    <a:pt x="233" y="28"/>
                  </a:lnTo>
                  <a:lnTo>
                    <a:pt x="220" y="15"/>
                  </a:lnTo>
                  <a:lnTo>
                    <a:pt x="207" y="2"/>
                  </a:lnTo>
                  <a:lnTo>
                    <a:pt x="202" y="2"/>
                  </a:lnTo>
                  <a:lnTo>
                    <a:pt x="196" y="0"/>
                  </a:lnTo>
                  <a:lnTo>
                    <a:pt x="190" y="2"/>
                  </a:lnTo>
                  <a:lnTo>
                    <a:pt x="187" y="4"/>
                  </a:lnTo>
                  <a:lnTo>
                    <a:pt x="185" y="11"/>
                  </a:lnTo>
                  <a:lnTo>
                    <a:pt x="185" y="21"/>
                  </a:lnTo>
                  <a:lnTo>
                    <a:pt x="176" y="24"/>
                  </a:lnTo>
                  <a:lnTo>
                    <a:pt x="168" y="32"/>
                  </a:lnTo>
                  <a:lnTo>
                    <a:pt x="174" y="41"/>
                  </a:lnTo>
                  <a:lnTo>
                    <a:pt x="178" y="54"/>
                  </a:lnTo>
                  <a:lnTo>
                    <a:pt x="174" y="58"/>
                  </a:lnTo>
                  <a:lnTo>
                    <a:pt x="170" y="60"/>
                  </a:lnTo>
                  <a:lnTo>
                    <a:pt x="166" y="60"/>
                  </a:lnTo>
                  <a:lnTo>
                    <a:pt x="163" y="58"/>
                  </a:lnTo>
                  <a:lnTo>
                    <a:pt x="159" y="56"/>
                  </a:lnTo>
                  <a:lnTo>
                    <a:pt x="155" y="54"/>
                  </a:lnTo>
                  <a:lnTo>
                    <a:pt x="152" y="54"/>
                  </a:lnTo>
                  <a:lnTo>
                    <a:pt x="148" y="56"/>
                  </a:lnTo>
                  <a:lnTo>
                    <a:pt x="144" y="61"/>
                  </a:lnTo>
                  <a:lnTo>
                    <a:pt x="139" y="63"/>
                  </a:lnTo>
                  <a:lnTo>
                    <a:pt x="133" y="61"/>
                  </a:lnTo>
                  <a:lnTo>
                    <a:pt x="131" y="56"/>
                  </a:lnTo>
                  <a:lnTo>
                    <a:pt x="129" y="52"/>
                  </a:lnTo>
                  <a:lnTo>
                    <a:pt x="124" y="50"/>
                  </a:lnTo>
                  <a:lnTo>
                    <a:pt x="117" y="48"/>
                  </a:lnTo>
                  <a:lnTo>
                    <a:pt x="105" y="48"/>
                  </a:lnTo>
                  <a:lnTo>
                    <a:pt x="93" y="50"/>
                  </a:lnTo>
                  <a:lnTo>
                    <a:pt x="85" y="48"/>
                  </a:lnTo>
                  <a:lnTo>
                    <a:pt x="93" y="39"/>
                  </a:lnTo>
                  <a:lnTo>
                    <a:pt x="98" y="24"/>
                  </a:lnTo>
                  <a:lnTo>
                    <a:pt x="93" y="15"/>
                  </a:lnTo>
                  <a:lnTo>
                    <a:pt x="85" y="10"/>
                  </a:lnTo>
                  <a:lnTo>
                    <a:pt x="81" y="8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7" y="6"/>
                  </a:lnTo>
                  <a:lnTo>
                    <a:pt x="61" y="11"/>
                  </a:lnTo>
                  <a:lnTo>
                    <a:pt x="54" y="23"/>
                  </a:lnTo>
                  <a:lnTo>
                    <a:pt x="48" y="34"/>
                  </a:lnTo>
                  <a:lnTo>
                    <a:pt x="45" y="45"/>
                  </a:lnTo>
                  <a:lnTo>
                    <a:pt x="43" y="56"/>
                  </a:lnTo>
                  <a:lnTo>
                    <a:pt x="43" y="67"/>
                  </a:lnTo>
                  <a:lnTo>
                    <a:pt x="46" y="76"/>
                  </a:lnTo>
                  <a:lnTo>
                    <a:pt x="54" y="84"/>
                  </a:lnTo>
                  <a:lnTo>
                    <a:pt x="65" y="84"/>
                  </a:lnTo>
                  <a:lnTo>
                    <a:pt x="74" y="82"/>
                  </a:lnTo>
                  <a:lnTo>
                    <a:pt x="80" y="91"/>
                  </a:lnTo>
                  <a:lnTo>
                    <a:pt x="85" y="100"/>
                  </a:lnTo>
                  <a:lnTo>
                    <a:pt x="93" y="100"/>
                  </a:lnTo>
                  <a:lnTo>
                    <a:pt x="100" y="98"/>
                  </a:lnTo>
                  <a:lnTo>
                    <a:pt x="109" y="104"/>
                  </a:lnTo>
                  <a:lnTo>
                    <a:pt x="120" y="108"/>
                  </a:lnTo>
                  <a:lnTo>
                    <a:pt x="128" y="106"/>
                  </a:lnTo>
                  <a:lnTo>
                    <a:pt x="133" y="104"/>
                  </a:lnTo>
                  <a:lnTo>
                    <a:pt x="137" y="102"/>
                  </a:lnTo>
                  <a:lnTo>
                    <a:pt x="141" y="102"/>
                  </a:lnTo>
                  <a:lnTo>
                    <a:pt x="144" y="102"/>
                  </a:lnTo>
                  <a:lnTo>
                    <a:pt x="148" y="104"/>
                  </a:lnTo>
                  <a:lnTo>
                    <a:pt x="152" y="111"/>
                  </a:lnTo>
                  <a:lnTo>
                    <a:pt x="152" y="115"/>
                  </a:lnTo>
                  <a:lnTo>
                    <a:pt x="150" y="119"/>
                  </a:lnTo>
                  <a:lnTo>
                    <a:pt x="146" y="120"/>
                  </a:lnTo>
                  <a:lnTo>
                    <a:pt x="137" y="122"/>
                  </a:lnTo>
                  <a:lnTo>
                    <a:pt x="131" y="126"/>
                  </a:lnTo>
                  <a:lnTo>
                    <a:pt x="128" y="137"/>
                  </a:lnTo>
                  <a:lnTo>
                    <a:pt x="124" y="146"/>
                  </a:lnTo>
                  <a:lnTo>
                    <a:pt x="115" y="143"/>
                  </a:lnTo>
                  <a:lnTo>
                    <a:pt x="104" y="137"/>
                  </a:lnTo>
                  <a:lnTo>
                    <a:pt x="87" y="133"/>
                  </a:lnTo>
                  <a:lnTo>
                    <a:pt x="74" y="133"/>
                  </a:lnTo>
                  <a:lnTo>
                    <a:pt x="70" y="143"/>
                  </a:lnTo>
                  <a:lnTo>
                    <a:pt x="65" y="159"/>
                  </a:lnTo>
                  <a:lnTo>
                    <a:pt x="48" y="181"/>
                  </a:lnTo>
                  <a:lnTo>
                    <a:pt x="28" y="209"/>
                  </a:lnTo>
                  <a:lnTo>
                    <a:pt x="21" y="217"/>
                  </a:lnTo>
                  <a:lnTo>
                    <a:pt x="13" y="224"/>
                  </a:lnTo>
                  <a:lnTo>
                    <a:pt x="8" y="228"/>
                  </a:lnTo>
                  <a:lnTo>
                    <a:pt x="6" y="235"/>
                  </a:lnTo>
                  <a:lnTo>
                    <a:pt x="2" y="246"/>
                  </a:lnTo>
                  <a:lnTo>
                    <a:pt x="0" y="259"/>
                  </a:lnTo>
                  <a:lnTo>
                    <a:pt x="2" y="266"/>
                  </a:lnTo>
                  <a:lnTo>
                    <a:pt x="4" y="268"/>
                  </a:lnTo>
                  <a:lnTo>
                    <a:pt x="8" y="268"/>
                  </a:lnTo>
                  <a:lnTo>
                    <a:pt x="13" y="266"/>
                  </a:lnTo>
                  <a:lnTo>
                    <a:pt x="19" y="263"/>
                  </a:lnTo>
                  <a:lnTo>
                    <a:pt x="24" y="263"/>
                  </a:lnTo>
                  <a:lnTo>
                    <a:pt x="30" y="266"/>
                  </a:lnTo>
                  <a:lnTo>
                    <a:pt x="35" y="272"/>
                  </a:lnTo>
                  <a:lnTo>
                    <a:pt x="39" y="278"/>
                  </a:lnTo>
                  <a:lnTo>
                    <a:pt x="45" y="283"/>
                  </a:lnTo>
                  <a:lnTo>
                    <a:pt x="48" y="289"/>
                  </a:lnTo>
                  <a:lnTo>
                    <a:pt x="48" y="296"/>
                  </a:lnTo>
                  <a:lnTo>
                    <a:pt x="37" y="305"/>
                  </a:lnTo>
                  <a:lnTo>
                    <a:pt x="30" y="311"/>
                  </a:lnTo>
                  <a:lnTo>
                    <a:pt x="30" y="31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1618203" y="4857254"/>
              <a:ext cx="364883" cy="600653"/>
            </a:xfrm>
            <a:custGeom>
              <a:avLst/>
              <a:gdLst>
                <a:gd name="T0" fmla="*/ 17605 w 211"/>
                <a:gd name="T1" fmla="*/ 239712 h 321"/>
                <a:gd name="T2" fmla="*/ 2934 w 211"/>
                <a:gd name="T3" fmla="*/ 257175 h 321"/>
                <a:gd name="T4" fmla="*/ 8803 w 211"/>
                <a:gd name="T5" fmla="*/ 295275 h 321"/>
                <a:gd name="T6" fmla="*/ 36678 w 211"/>
                <a:gd name="T7" fmla="*/ 395287 h 321"/>
                <a:gd name="T8" fmla="*/ 38145 w 211"/>
                <a:gd name="T9" fmla="*/ 463550 h 321"/>
                <a:gd name="T10" fmla="*/ 46948 w 211"/>
                <a:gd name="T11" fmla="*/ 487362 h 321"/>
                <a:gd name="T12" fmla="*/ 88027 w 211"/>
                <a:gd name="T13" fmla="*/ 504825 h 321"/>
                <a:gd name="T14" fmla="*/ 165785 w 211"/>
                <a:gd name="T15" fmla="*/ 460375 h 321"/>
                <a:gd name="T16" fmla="*/ 174588 w 211"/>
                <a:gd name="T17" fmla="*/ 398462 h 321"/>
                <a:gd name="T18" fmla="*/ 177522 w 211"/>
                <a:gd name="T19" fmla="*/ 363537 h 321"/>
                <a:gd name="T20" fmla="*/ 181923 w 211"/>
                <a:gd name="T21" fmla="*/ 336550 h 321"/>
                <a:gd name="T22" fmla="*/ 190726 w 211"/>
                <a:gd name="T23" fmla="*/ 304800 h 321"/>
                <a:gd name="T24" fmla="*/ 214200 w 211"/>
                <a:gd name="T25" fmla="*/ 298450 h 321"/>
                <a:gd name="T26" fmla="*/ 233273 w 211"/>
                <a:gd name="T27" fmla="*/ 266700 h 321"/>
                <a:gd name="T28" fmla="*/ 277286 w 211"/>
                <a:gd name="T29" fmla="*/ 246062 h 321"/>
                <a:gd name="T30" fmla="*/ 271418 w 211"/>
                <a:gd name="T31" fmla="*/ 239712 h 321"/>
                <a:gd name="T32" fmla="*/ 233273 w 211"/>
                <a:gd name="T33" fmla="*/ 242887 h 321"/>
                <a:gd name="T34" fmla="*/ 233273 w 211"/>
                <a:gd name="T35" fmla="*/ 238125 h 321"/>
                <a:gd name="T36" fmla="*/ 249411 w 211"/>
                <a:gd name="T37" fmla="*/ 234950 h 321"/>
                <a:gd name="T38" fmla="*/ 274352 w 211"/>
                <a:gd name="T39" fmla="*/ 180975 h 321"/>
                <a:gd name="T40" fmla="*/ 268484 w 211"/>
                <a:gd name="T41" fmla="*/ 142875 h 321"/>
                <a:gd name="T42" fmla="*/ 284622 w 211"/>
                <a:gd name="T43" fmla="*/ 111125 h 321"/>
                <a:gd name="T44" fmla="*/ 306629 w 211"/>
                <a:gd name="T45" fmla="*/ 79375 h 321"/>
                <a:gd name="T46" fmla="*/ 274352 w 211"/>
                <a:gd name="T47" fmla="*/ 23812 h 321"/>
                <a:gd name="T48" fmla="*/ 184858 w 211"/>
                <a:gd name="T49" fmla="*/ 0 h 321"/>
                <a:gd name="T50" fmla="*/ 178989 w 211"/>
                <a:gd name="T51" fmla="*/ 17462 h 321"/>
                <a:gd name="T52" fmla="*/ 187792 w 211"/>
                <a:gd name="T53" fmla="*/ 38100 h 321"/>
                <a:gd name="T54" fmla="*/ 133508 w 211"/>
                <a:gd name="T55" fmla="*/ 34925 h 321"/>
                <a:gd name="T56" fmla="*/ 149647 w 211"/>
                <a:gd name="T57" fmla="*/ 44450 h 321"/>
                <a:gd name="T58" fmla="*/ 165785 w 211"/>
                <a:gd name="T59" fmla="*/ 61912 h 321"/>
                <a:gd name="T60" fmla="*/ 146712 w 211"/>
                <a:gd name="T61" fmla="*/ 79375 h 321"/>
                <a:gd name="T62" fmla="*/ 168719 w 211"/>
                <a:gd name="T63" fmla="*/ 114300 h 321"/>
                <a:gd name="T64" fmla="*/ 162851 w 211"/>
                <a:gd name="T65" fmla="*/ 125412 h 321"/>
                <a:gd name="T66" fmla="*/ 190726 w 211"/>
                <a:gd name="T67" fmla="*/ 134937 h 321"/>
                <a:gd name="T68" fmla="*/ 209799 w 211"/>
                <a:gd name="T69" fmla="*/ 149225 h 321"/>
                <a:gd name="T70" fmla="*/ 200996 w 211"/>
                <a:gd name="T71" fmla="*/ 166687 h 321"/>
                <a:gd name="T72" fmla="*/ 174588 w 211"/>
                <a:gd name="T73" fmla="*/ 180975 h 321"/>
                <a:gd name="T74" fmla="*/ 139377 w 211"/>
                <a:gd name="T75" fmla="*/ 196850 h 321"/>
                <a:gd name="T76" fmla="*/ 127640 w 211"/>
                <a:gd name="T77" fmla="*/ 231775 h 321"/>
                <a:gd name="T78" fmla="*/ 114436 w 211"/>
                <a:gd name="T79" fmla="*/ 242887 h 321"/>
                <a:gd name="T80" fmla="*/ 79225 w 211"/>
                <a:gd name="T81" fmla="*/ 228600 h 321"/>
                <a:gd name="T82" fmla="*/ 57218 w 211"/>
                <a:gd name="T83" fmla="*/ 239712 h 321"/>
                <a:gd name="T84" fmla="*/ 30810 w 211"/>
                <a:gd name="T85" fmla="*/ 231775 h 321"/>
                <a:gd name="T86" fmla="*/ 5868 w 211"/>
                <a:gd name="T87" fmla="*/ 204787 h 3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1"/>
                <a:gd name="T133" fmla="*/ 0 h 321"/>
                <a:gd name="T134" fmla="*/ 211 w 211"/>
                <a:gd name="T135" fmla="*/ 321 h 3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1" h="321">
                  <a:moveTo>
                    <a:pt x="4" y="129"/>
                  </a:moveTo>
                  <a:lnTo>
                    <a:pt x="8" y="142"/>
                  </a:lnTo>
                  <a:lnTo>
                    <a:pt x="12" y="151"/>
                  </a:lnTo>
                  <a:lnTo>
                    <a:pt x="6" y="155"/>
                  </a:lnTo>
                  <a:lnTo>
                    <a:pt x="4" y="159"/>
                  </a:lnTo>
                  <a:lnTo>
                    <a:pt x="2" y="162"/>
                  </a:lnTo>
                  <a:lnTo>
                    <a:pt x="0" y="166"/>
                  </a:lnTo>
                  <a:lnTo>
                    <a:pt x="2" y="175"/>
                  </a:lnTo>
                  <a:lnTo>
                    <a:pt x="6" y="186"/>
                  </a:lnTo>
                  <a:lnTo>
                    <a:pt x="15" y="207"/>
                  </a:lnTo>
                  <a:lnTo>
                    <a:pt x="23" y="233"/>
                  </a:lnTo>
                  <a:lnTo>
                    <a:pt x="25" y="249"/>
                  </a:lnTo>
                  <a:lnTo>
                    <a:pt x="25" y="262"/>
                  </a:lnTo>
                  <a:lnTo>
                    <a:pt x="25" y="275"/>
                  </a:lnTo>
                  <a:lnTo>
                    <a:pt x="26" y="292"/>
                  </a:lnTo>
                  <a:lnTo>
                    <a:pt x="26" y="297"/>
                  </a:lnTo>
                  <a:lnTo>
                    <a:pt x="28" y="303"/>
                  </a:lnTo>
                  <a:lnTo>
                    <a:pt x="32" y="307"/>
                  </a:lnTo>
                  <a:lnTo>
                    <a:pt x="36" y="310"/>
                  </a:lnTo>
                  <a:lnTo>
                    <a:pt x="47" y="314"/>
                  </a:lnTo>
                  <a:lnTo>
                    <a:pt x="60" y="318"/>
                  </a:lnTo>
                  <a:lnTo>
                    <a:pt x="85" y="320"/>
                  </a:lnTo>
                  <a:lnTo>
                    <a:pt x="111" y="321"/>
                  </a:lnTo>
                  <a:lnTo>
                    <a:pt x="113" y="290"/>
                  </a:lnTo>
                  <a:lnTo>
                    <a:pt x="115" y="268"/>
                  </a:lnTo>
                  <a:lnTo>
                    <a:pt x="117" y="259"/>
                  </a:lnTo>
                  <a:lnTo>
                    <a:pt x="119" y="251"/>
                  </a:lnTo>
                  <a:lnTo>
                    <a:pt x="119" y="244"/>
                  </a:lnTo>
                  <a:lnTo>
                    <a:pt x="117" y="235"/>
                  </a:lnTo>
                  <a:lnTo>
                    <a:pt x="121" y="229"/>
                  </a:lnTo>
                  <a:lnTo>
                    <a:pt x="124" y="223"/>
                  </a:lnTo>
                  <a:lnTo>
                    <a:pt x="124" y="218"/>
                  </a:lnTo>
                  <a:lnTo>
                    <a:pt x="124" y="212"/>
                  </a:lnTo>
                  <a:lnTo>
                    <a:pt x="122" y="205"/>
                  </a:lnTo>
                  <a:lnTo>
                    <a:pt x="124" y="196"/>
                  </a:lnTo>
                  <a:lnTo>
                    <a:pt x="130" y="192"/>
                  </a:lnTo>
                  <a:lnTo>
                    <a:pt x="135" y="190"/>
                  </a:lnTo>
                  <a:lnTo>
                    <a:pt x="141" y="188"/>
                  </a:lnTo>
                  <a:lnTo>
                    <a:pt x="146" y="188"/>
                  </a:lnTo>
                  <a:lnTo>
                    <a:pt x="152" y="181"/>
                  </a:lnTo>
                  <a:lnTo>
                    <a:pt x="156" y="172"/>
                  </a:lnTo>
                  <a:lnTo>
                    <a:pt x="159" y="168"/>
                  </a:lnTo>
                  <a:lnTo>
                    <a:pt x="165" y="162"/>
                  </a:lnTo>
                  <a:lnTo>
                    <a:pt x="174" y="159"/>
                  </a:lnTo>
                  <a:lnTo>
                    <a:pt x="189" y="155"/>
                  </a:lnTo>
                  <a:lnTo>
                    <a:pt x="189" y="153"/>
                  </a:lnTo>
                  <a:lnTo>
                    <a:pt x="187" y="151"/>
                  </a:lnTo>
                  <a:lnTo>
                    <a:pt x="185" y="151"/>
                  </a:lnTo>
                  <a:lnTo>
                    <a:pt x="182" y="151"/>
                  </a:lnTo>
                  <a:lnTo>
                    <a:pt x="170" y="151"/>
                  </a:lnTo>
                  <a:lnTo>
                    <a:pt x="159" y="153"/>
                  </a:lnTo>
                  <a:lnTo>
                    <a:pt x="158" y="151"/>
                  </a:lnTo>
                  <a:lnTo>
                    <a:pt x="158" y="150"/>
                  </a:lnTo>
                  <a:lnTo>
                    <a:pt x="159" y="150"/>
                  </a:lnTo>
                  <a:lnTo>
                    <a:pt x="161" y="148"/>
                  </a:lnTo>
                  <a:lnTo>
                    <a:pt x="167" y="148"/>
                  </a:lnTo>
                  <a:lnTo>
                    <a:pt x="170" y="148"/>
                  </a:lnTo>
                  <a:lnTo>
                    <a:pt x="178" y="137"/>
                  </a:lnTo>
                  <a:lnTo>
                    <a:pt x="183" y="125"/>
                  </a:lnTo>
                  <a:lnTo>
                    <a:pt x="187" y="114"/>
                  </a:lnTo>
                  <a:lnTo>
                    <a:pt x="189" y="105"/>
                  </a:lnTo>
                  <a:lnTo>
                    <a:pt x="185" y="98"/>
                  </a:lnTo>
                  <a:lnTo>
                    <a:pt x="183" y="90"/>
                  </a:lnTo>
                  <a:lnTo>
                    <a:pt x="180" y="81"/>
                  </a:lnTo>
                  <a:lnTo>
                    <a:pt x="182" y="70"/>
                  </a:lnTo>
                  <a:lnTo>
                    <a:pt x="194" y="70"/>
                  </a:lnTo>
                  <a:lnTo>
                    <a:pt x="211" y="68"/>
                  </a:lnTo>
                  <a:lnTo>
                    <a:pt x="211" y="59"/>
                  </a:lnTo>
                  <a:lnTo>
                    <a:pt x="209" y="50"/>
                  </a:lnTo>
                  <a:lnTo>
                    <a:pt x="204" y="40"/>
                  </a:lnTo>
                  <a:lnTo>
                    <a:pt x="198" y="31"/>
                  </a:lnTo>
                  <a:lnTo>
                    <a:pt x="187" y="15"/>
                  </a:lnTo>
                  <a:lnTo>
                    <a:pt x="174" y="4"/>
                  </a:lnTo>
                  <a:lnTo>
                    <a:pt x="146" y="4"/>
                  </a:lnTo>
                  <a:lnTo>
                    <a:pt x="126" y="0"/>
                  </a:lnTo>
                  <a:lnTo>
                    <a:pt x="122" y="4"/>
                  </a:lnTo>
                  <a:lnTo>
                    <a:pt x="122" y="7"/>
                  </a:lnTo>
                  <a:lnTo>
                    <a:pt x="122" y="11"/>
                  </a:lnTo>
                  <a:lnTo>
                    <a:pt x="124" y="15"/>
                  </a:lnTo>
                  <a:lnTo>
                    <a:pt x="130" y="20"/>
                  </a:lnTo>
                  <a:lnTo>
                    <a:pt x="128" y="24"/>
                  </a:lnTo>
                  <a:lnTo>
                    <a:pt x="109" y="20"/>
                  </a:lnTo>
                  <a:lnTo>
                    <a:pt x="91" y="18"/>
                  </a:lnTo>
                  <a:lnTo>
                    <a:pt x="91" y="22"/>
                  </a:lnTo>
                  <a:lnTo>
                    <a:pt x="93" y="24"/>
                  </a:lnTo>
                  <a:lnTo>
                    <a:pt x="97" y="26"/>
                  </a:lnTo>
                  <a:lnTo>
                    <a:pt x="102" y="28"/>
                  </a:lnTo>
                  <a:lnTo>
                    <a:pt x="106" y="29"/>
                  </a:lnTo>
                  <a:lnTo>
                    <a:pt x="111" y="33"/>
                  </a:lnTo>
                  <a:lnTo>
                    <a:pt x="113" y="39"/>
                  </a:lnTo>
                  <a:lnTo>
                    <a:pt x="115" y="44"/>
                  </a:lnTo>
                  <a:lnTo>
                    <a:pt x="108" y="48"/>
                  </a:lnTo>
                  <a:lnTo>
                    <a:pt x="100" y="50"/>
                  </a:lnTo>
                  <a:lnTo>
                    <a:pt x="109" y="59"/>
                  </a:lnTo>
                  <a:lnTo>
                    <a:pt x="117" y="65"/>
                  </a:lnTo>
                  <a:lnTo>
                    <a:pt x="115" y="72"/>
                  </a:lnTo>
                  <a:lnTo>
                    <a:pt x="111" y="76"/>
                  </a:lnTo>
                  <a:lnTo>
                    <a:pt x="109" y="77"/>
                  </a:lnTo>
                  <a:lnTo>
                    <a:pt x="111" y="79"/>
                  </a:lnTo>
                  <a:lnTo>
                    <a:pt x="113" y="83"/>
                  </a:lnTo>
                  <a:lnTo>
                    <a:pt x="121" y="89"/>
                  </a:lnTo>
                  <a:lnTo>
                    <a:pt x="130" y="85"/>
                  </a:lnTo>
                  <a:lnTo>
                    <a:pt x="137" y="85"/>
                  </a:lnTo>
                  <a:lnTo>
                    <a:pt x="141" y="89"/>
                  </a:lnTo>
                  <a:lnTo>
                    <a:pt x="143" y="94"/>
                  </a:lnTo>
                  <a:lnTo>
                    <a:pt x="143" y="98"/>
                  </a:lnTo>
                  <a:lnTo>
                    <a:pt x="141" y="101"/>
                  </a:lnTo>
                  <a:lnTo>
                    <a:pt x="137" y="105"/>
                  </a:lnTo>
                  <a:lnTo>
                    <a:pt x="132" y="109"/>
                  </a:lnTo>
                  <a:lnTo>
                    <a:pt x="126" y="111"/>
                  </a:lnTo>
                  <a:lnTo>
                    <a:pt x="119" y="114"/>
                  </a:lnTo>
                  <a:lnTo>
                    <a:pt x="111" y="116"/>
                  </a:lnTo>
                  <a:lnTo>
                    <a:pt x="102" y="116"/>
                  </a:lnTo>
                  <a:lnTo>
                    <a:pt x="95" y="124"/>
                  </a:lnTo>
                  <a:lnTo>
                    <a:pt x="91" y="133"/>
                  </a:lnTo>
                  <a:lnTo>
                    <a:pt x="87" y="142"/>
                  </a:lnTo>
                  <a:lnTo>
                    <a:pt x="87" y="146"/>
                  </a:lnTo>
                  <a:lnTo>
                    <a:pt x="84" y="150"/>
                  </a:lnTo>
                  <a:lnTo>
                    <a:pt x="82" y="151"/>
                  </a:lnTo>
                  <a:lnTo>
                    <a:pt x="78" y="153"/>
                  </a:lnTo>
                  <a:lnTo>
                    <a:pt x="69" y="148"/>
                  </a:lnTo>
                  <a:lnTo>
                    <a:pt x="61" y="140"/>
                  </a:lnTo>
                  <a:lnTo>
                    <a:pt x="54" y="144"/>
                  </a:lnTo>
                  <a:lnTo>
                    <a:pt x="47" y="148"/>
                  </a:lnTo>
                  <a:lnTo>
                    <a:pt x="43" y="150"/>
                  </a:lnTo>
                  <a:lnTo>
                    <a:pt x="39" y="151"/>
                  </a:lnTo>
                  <a:lnTo>
                    <a:pt x="34" y="151"/>
                  </a:lnTo>
                  <a:lnTo>
                    <a:pt x="30" y="150"/>
                  </a:lnTo>
                  <a:lnTo>
                    <a:pt x="21" y="146"/>
                  </a:lnTo>
                  <a:lnTo>
                    <a:pt x="13" y="140"/>
                  </a:lnTo>
                  <a:lnTo>
                    <a:pt x="10" y="135"/>
                  </a:lnTo>
                  <a:lnTo>
                    <a:pt x="4" y="129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7" name="Freeform 42"/>
            <p:cNvSpPr>
              <a:spLocks/>
            </p:cNvSpPr>
            <p:nvPr/>
          </p:nvSpPr>
          <p:spPr bwMode="auto">
            <a:xfrm>
              <a:off x="1522773" y="4842284"/>
              <a:ext cx="237641" cy="177762"/>
            </a:xfrm>
            <a:custGeom>
              <a:avLst/>
              <a:gdLst>
                <a:gd name="T0" fmla="*/ 0 w 137"/>
                <a:gd name="T1" fmla="*/ 36512 h 95"/>
                <a:gd name="T2" fmla="*/ 0 w 137"/>
                <a:gd name="T3" fmla="*/ 53975 h 95"/>
                <a:gd name="T4" fmla="*/ 2943 w 137"/>
                <a:gd name="T5" fmla="*/ 71437 h 95"/>
                <a:gd name="T6" fmla="*/ 5886 w 137"/>
                <a:gd name="T7" fmla="*/ 85725 h 95"/>
                <a:gd name="T8" fmla="*/ 8830 w 137"/>
                <a:gd name="T9" fmla="*/ 96837 h 95"/>
                <a:gd name="T10" fmla="*/ 16188 w 137"/>
                <a:gd name="T11" fmla="*/ 109537 h 95"/>
                <a:gd name="T12" fmla="*/ 29432 w 137"/>
                <a:gd name="T13" fmla="*/ 120650 h 95"/>
                <a:gd name="T14" fmla="*/ 45620 w 137"/>
                <a:gd name="T15" fmla="*/ 130175 h 95"/>
                <a:gd name="T16" fmla="*/ 70638 w 137"/>
                <a:gd name="T17" fmla="*/ 134937 h 95"/>
                <a:gd name="T18" fmla="*/ 76524 w 137"/>
                <a:gd name="T19" fmla="*/ 138112 h 95"/>
                <a:gd name="T20" fmla="*/ 79467 w 137"/>
                <a:gd name="T21" fmla="*/ 147637 h 95"/>
                <a:gd name="T22" fmla="*/ 83882 w 137"/>
                <a:gd name="T23" fmla="*/ 150812 h 95"/>
                <a:gd name="T24" fmla="*/ 89769 w 137"/>
                <a:gd name="T25" fmla="*/ 150812 h 95"/>
                <a:gd name="T26" fmla="*/ 98599 w 137"/>
                <a:gd name="T27" fmla="*/ 150812 h 95"/>
                <a:gd name="T28" fmla="*/ 103013 w 137"/>
                <a:gd name="T29" fmla="*/ 147637 h 95"/>
                <a:gd name="T30" fmla="*/ 108900 w 137"/>
                <a:gd name="T31" fmla="*/ 141287 h 95"/>
                <a:gd name="T32" fmla="*/ 111843 w 137"/>
                <a:gd name="T33" fmla="*/ 130175 h 95"/>
                <a:gd name="T34" fmla="*/ 114786 w 137"/>
                <a:gd name="T35" fmla="*/ 115887 h 95"/>
                <a:gd name="T36" fmla="*/ 114786 w 137"/>
                <a:gd name="T37" fmla="*/ 103187 h 95"/>
                <a:gd name="T38" fmla="*/ 114786 w 137"/>
                <a:gd name="T39" fmla="*/ 88900 h 95"/>
                <a:gd name="T40" fmla="*/ 117730 w 137"/>
                <a:gd name="T41" fmla="*/ 76200 h 95"/>
                <a:gd name="T42" fmla="*/ 119201 w 137"/>
                <a:gd name="T43" fmla="*/ 68262 h 95"/>
                <a:gd name="T44" fmla="*/ 128031 w 137"/>
                <a:gd name="T45" fmla="*/ 58737 h 95"/>
                <a:gd name="T46" fmla="*/ 153049 w 137"/>
                <a:gd name="T47" fmla="*/ 76200 h 95"/>
                <a:gd name="T48" fmla="*/ 170708 w 137"/>
                <a:gd name="T49" fmla="*/ 92075 h 95"/>
                <a:gd name="T50" fmla="*/ 185424 w 137"/>
                <a:gd name="T51" fmla="*/ 76200 h 95"/>
                <a:gd name="T52" fmla="*/ 201612 w 137"/>
                <a:gd name="T53" fmla="*/ 65087 h 95"/>
                <a:gd name="T54" fmla="*/ 188367 w 137"/>
                <a:gd name="T55" fmla="*/ 57150 h 95"/>
                <a:gd name="T56" fmla="*/ 173651 w 137"/>
                <a:gd name="T57" fmla="*/ 50800 h 95"/>
                <a:gd name="T58" fmla="*/ 163350 w 137"/>
                <a:gd name="T59" fmla="*/ 23812 h 95"/>
                <a:gd name="T60" fmla="*/ 153049 w 137"/>
                <a:gd name="T61" fmla="*/ 0 h 95"/>
                <a:gd name="T62" fmla="*/ 141276 w 137"/>
                <a:gd name="T63" fmla="*/ 15875 h 95"/>
                <a:gd name="T64" fmla="*/ 133917 w 137"/>
                <a:gd name="T65" fmla="*/ 30162 h 95"/>
                <a:gd name="T66" fmla="*/ 114786 w 137"/>
                <a:gd name="T67" fmla="*/ 38100 h 95"/>
                <a:gd name="T68" fmla="*/ 95655 w 137"/>
                <a:gd name="T69" fmla="*/ 44450 h 95"/>
                <a:gd name="T70" fmla="*/ 76524 w 137"/>
                <a:gd name="T71" fmla="*/ 33337 h 95"/>
                <a:gd name="T72" fmla="*/ 57393 w 137"/>
                <a:gd name="T73" fmla="*/ 26987 h 95"/>
                <a:gd name="T74" fmla="*/ 45620 w 137"/>
                <a:gd name="T75" fmla="*/ 33337 h 95"/>
                <a:gd name="T76" fmla="*/ 35319 w 137"/>
                <a:gd name="T77" fmla="*/ 38100 h 95"/>
                <a:gd name="T78" fmla="*/ 27961 w 137"/>
                <a:gd name="T79" fmla="*/ 41275 h 95"/>
                <a:gd name="T80" fmla="*/ 19131 w 137"/>
                <a:gd name="T81" fmla="*/ 41275 h 95"/>
                <a:gd name="T82" fmla="*/ 10301 w 137"/>
                <a:gd name="T83" fmla="*/ 38100 h 95"/>
                <a:gd name="T84" fmla="*/ 0 w 137"/>
                <a:gd name="T85" fmla="*/ 36512 h 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7"/>
                <a:gd name="T130" fmla="*/ 0 h 95"/>
                <a:gd name="T131" fmla="*/ 137 w 137"/>
                <a:gd name="T132" fmla="*/ 95 h 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7" h="95">
                  <a:moveTo>
                    <a:pt x="0" y="23"/>
                  </a:moveTo>
                  <a:lnTo>
                    <a:pt x="0" y="34"/>
                  </a:lnTo>
                  <a:lnTo>
                    <a:pt x="2" y="45"/>
                  </a:lnTo>
                  <a:lnTo>
                    <a:pt x="4" y="54"/>
                  </a:lnTo>
                  <a:lnTo>
                    <a:pt x="6" y="61"/>
                  </a:lnTo>
                  <a:lnTo>
                    <a:pt x="11" y="69"/>
                  </a:lnTo>
                  <a:lnTo>
                    <a:pt x="20" y="76"/>
                  </a:lnTo>
                  <a:lnTo>
                    <a:pt x="31" y="82"/>
                  </a:lnTo>
                  <a:lnTo>
                    <a:pt x="48" y="85"/>
                  </a:lnTo>
                  <a:lnTo>
                    <a:pt x="52" y="87"/>
                  </a:lnTo>
                  <a:lnTo>
                    <a:pt x="54" y="93"/>
                  </a:lnTo>
                  <a:lnTo>
                    <a:pt x="57" y="95"/>
                  </a:lnTo>
                  <a:lnTo>
                    <a:pt x="61" y="95"/>
                  </a:lnTo>
                  <a:lnTo>
                    <a:pt x="67" y="95"/>
                  </a:lnTo>
                  <a:lnTo>
                    <a:pt x="70" y="93"/>
                  </a:lnTo>
                  <a:lnTo>
                    <a:pt x="74" y="89"/>
                  </a:lnTo>
                  <a:lnTo>
                    <a:pt x="76" y="82"/>
                  </a:lnTo>
                  <a:lnTo>
                    <a:pt x="78" y="73"/>
                  </a:lnTo>
                  <a:lnTo>
                    <a:pt x="78" y="65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3"/>
                  </a:lnTo>
                  <a:lnTo>
                    <a:pt x="87" y="37"/>
                  </a:lnTo>
                  <a:lnTo>
                    <a:pt x="104" y="48"/>
                  </a:lnTo>
                  <a:lnTo>
                    <a:pt x="116" y="58"/>
                  </a:lnTo>
                  <a:lnTo>
                    <a:pt x="126" y="48"/>
                  </a:lnTo>
                  <a:lnTo>
                    <a:pt x="137" y="41"/>
                  </a:lnTo>
                  <a:lnTo>
                    <a:pt x="128" y="36"/>
                  </a:lnTo>
                  <a:lnTo>
                    <a:pt x="118" y="32"/>
                  </a:lnTo>
                  <a:lnTo>
                    <a:pt x="111" y="15"/>
                  </a:lnTo>
                  <a:lnTo>
                    <a:pt x="104" y="0"/>
                  </a:lnTo>
                  <a:lnTo>
                    <a:pt x="96" y="10"/>
                  </a:lnTo>
                  <a:lnTo>
                    <a:pt x="91" y="19"/>
                  </a:lnTo>
                  <a:lnTo>
                    <a:pt x="78" y="24"/>
                  </a:lnTo>
                  <a:lnTo>
                    <a:pt x="65" y="28"/>
                  </a:lnTo>
                  <a:lnTo>
                    <a:pt x="52" y="21"/>
                  </a:lnTo>
                  <a:lnTo>
                    <a:pt x="39" y="17"/>
                  </a:lnTo>
                  <a:lnTo>
                    <a:pt x="31" y="21"/>
                  </a:lnTo>
                  <a:lnTo>
                    <a:pt x="24" y="24"/>
                  </a:lnTo>
                  <a:lnTo>
                    <a:pt x="19" y="26"/>
                  </a:lnTo>
                  <a:lnTo>
                    <a:pt x="13" y="26"/>
                  </a:lnTo>
                  <a:lnTo>
                    <a:pt x="7" y="24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8" name="Freeform 43"/>
            <p:cNvSpPr>
              <a:spLocks/>
            </p:cNvSpPr>
            <p:nvPr/>
          </p:nvSpPr>
          <p:spPr bwMode="auto">
            <a:xfrm>
              <a:off x="1616332" y="4911518"/>
              <a:ext cx="248868" cy="232028"/>
            </a:xfrm>
            <a:custGeom>
              <a:avLst/>
              <a:gdLst>
                <a:gd name="T0" fmla="*/ 4399 w 144"/>
                <a:gd name="T1" fmla="*/ 120650 h 124"/>
                <a:gd name="T2" fmla="*/ 16129 w 144"/>
                <a:gd name="T3" fmla="*/ 168275 h 124"/>
                <a:gd name="T4" fmla="*/ 32257 w 144"/>
                <a:gd name="T5" fmla="*/ 185738 h 124"/>
                <a:gd name="T6" fmla="*/ 51318 w 144"/>
                <a:gd name="T7" fmla="*/ 193675 h 124"/>
                <a:gd name="T8" fmla="*/ 64514 w 144"/>
                <a:gd name="T9" fmla="*/ 192088 h 124"/>
                <a:gd name="T10" fmla="*/ 80643 w 144"/>
                <a:gd name="T11" fmla="*/ 182563 h 124"/>
                <a:gd name="T12" fmla="*/ 102636 w 144"/>
                <a:gd name="T13" fmla="*/ 188913 h 124"/>
                <a:gd name="T14" fmla="*/ 121697 w 144"/>
                <a:gd name="T15" fmla="*/ 193675 h 124"/>
                <a:gd name="T16" fmla="*/ 129028 w 144"/>
                <a:gd name="T17" fmla="*/ 185738 h 124"/>
                <a:gd name="T18" fmla="*/ 134893 w 144"/>
                <a:gd name="T19" fmla="*/ 165100 h 124"/>
                <a:gd name="T20" fmla="*/ 151022 w 144"/>
                <a:gd name="T21" fmla="*/ 138113 h 124"/>
                <a:gd name="T22" fmla="*/ 175947 w 144"/>
                <a:gd name="T23" fmla="*/ 134938 h 124"/>
                <a:gd name="T24" fmla="*/ 195008 w 144"/>
                <a:gd name="T25" fmla="*/ 127000 h 124"/>
                <a:gd name="T26" fmla="*/ 208205 w 144"/>
                <a:gd name="T27" fmla="*/ 114300 h 124"/>
                <a:gd name="T28" fmla="*/ 211137 w 144"/>
                <a:gd name="T29" fmla="*/ 103188 h 124"/>
                <a:gd name="T30" fmla="*/ 202340 w 144"/>
                <a:gd name="T31" fmla="*/ 88900 h 124"/>
                <a:gd name="T32" fmla="*/ 178880 w 144"/>
                <a:gd name="T33" fmla="*/ 95250 h 124"/>
                <a:gd name="T34" fmla="*/ 164218 w 144"/>
                <a:gd name="T35" fmla="*/ 79375 h 124"/>
                <a:gd name="T36" fmla="*/ 164218 w 144"/>
                <a:gd name="T37" fmla="*/ 74613 h 124"/>
                <a:gd name="T38" fmla="*/ 173015 w 144"/>
                <a:gd name="T39" fmla="*/ 57150 h 124"/>
                <a:gd name="T40" fmla="*/ 148089 w 144"/>
                <a:gd name="T41" fmla="*/ 33338 h 124"/>
                <a:gd name="T42" fmla="*/ 140758 w 144"/>
                <a:gd name="T43" fmla="*/ 33338 h 124"/>
                <a:gd name="T44" fmla="*/ 129028 w 144"/>
                <a:gd name="T45" fmla="*/ 17463 h 124"/>
                <a:gd name="T46" fmla="*/ 121697 w 144"/>
                <a:gd name="T47" fmla="*/ 6350 h 124"/>
                <a:gd name="T48" fmla="*/ 105569 w 144"/>
                <a:gd name="T49" fmla="*/ 17463 h 124"/>
                <a:gd name="T50" fmla="*/ 73311 w 144"/>
                <a:gd name="T51" fmla="*/ 17463 h 124"/>
                <a:gd name="T52" fmla="*/ 39588 w 144"/>
                <a:gd name="T53" fmla="*/ 9525 h 124"/>
                <a:gd name="T54" fmla="*/ 35189 w 144"/>
                <a:gd name="T55" fmla="*/ 30163 h 124"/>
                <a:gd name="T56" fmla="*/ 35189 w 144"/>
                <a:gd name="T57" fmla="*/ 57150 h 124"/>
                <a:gd name="T58" fmla="*/ 29325 w 144"/>
                <a:gd name="T59" fmla="*/ 82550 h 124"/>
                <a:gd name="T60" fmla="*/ 19061 w 144"/>
                <a:gd name="T61" fmla="*/ 92075 h 124"/>
                <a:gd name="T62" fmla="*/ 4399 w 144"/>
                <a:gd name="T63" fmla="*/ 92075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4"/>
                <a:gd name="T97" fmla="*/ 0 h 124"/>
                <a:gd name="T98" fmla="*/ 144 w 144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4" h="124">
                  <a:moveTo>
                    <a:pt x="0" y="56"/>
                  </a:moveTo>
                  <a:lnTo>
                    <a:pt x="3" y="76"/>
                  </a:lnTo>
                  <a:lnTo>
                    <a:pt x="5" y="100"/>
                  </a:lnTo>
                  <a:lnTo>
                    <a:pt x="11" y="106"/>
                  </a:lnTo>
                  <a:lnTo>
                    <a:pt x="14" y="111"/>
                  </a:lnTo>
                  <a:lnTo>
                    <a:pt x="22" y="117"/>
                  </a:lnTo>
                  <a:lnTo>
                    <a:pt x="31" y="121"/>
                  </a:lnTo>
                  <a:lnTo>
                    <a:pt x="35" y="122"/>
                  </a:lnTo>
                  <a:lnTo>
                    <a:pt x="40" y="122"/>
                  </a:lnTo>
                  <a:lnTo>
                    <a:pt x="44" y="121"/>
                  </a:lnTo>
                  <a:lnTo>
                    <a:pt x="48" y="119"/>
                  </a:lnTo>
                  <a:lnTo>
                    <a:pt x="55" y="115"/>
                  </a:lnTo>
                  <a:lnTo>
                    <a:pt x="62" y="111"/>
                  </a:lnTo>
                  <a:lnTo>
                    <a:pt x="70" y="119"/>
                  </a:lnTo>
                  <a:lnTo>
                    <a:pt x="79" y="124"/>
                  </a:lnTo>
                  <a:lnTo>
                    <a:pt x="83" y="122"/>
                  </a:lnTo>
                  <a:lnTo>
                    <a:pt x="85" y="121"/>
                  </a:lnTo>
                  <a:lnTo>
                    <a:pt x="88" y="117"/>
                  </a:lnTo>
                  <a:lnTo>
                    <a:pt x="88" y="113"/>
                  </a:lnTo>
                  <a:lnTo>
                    <a:pt x="92" y="104"/>
                  </a:lnTo>
                  <a:lnTo>
                    <a:pt x="96" y="95"/>
                  </a:lnTo>
                  <a:lnTo>
                    <a:pt x="103" y="87"/>
                  </a:lnTo>
                  <a:lnTo>
                    <a:pt x="112" y="87"/>
                  </a:lnTo>
                  <a:lnTo>
                    <a:pt x="120" y="85"/>
                  </a:lnTo>
                  <a:lnTo>
                    <a:pt x="127" y="82"/>
                  </a:lnTo>
                  <a:lnTo>
                    <a:pt x="133" y="80"/>
                  </a:lnTo>
                  <a:lnTo>
                    <a:pt x="138" y="76"/>
                  </a:lnTo>
                  <a:lnTo>
                    <a:pt x="142" y="72"/>
                  </a:lnTo>
                  <a:lnTo>
                    <a:pt x="144" y="69"/>
                  </a:lnTo>
                  <a:lnTo>
                    <a:pt x="144" y="65"/>
                  </a:lnTo>
                  <a:lnTo>
                    <a:pt x="142" y="60"/>
                  </a:lnTo>
                  <a:lnTo>
                    <a:pt x="138" y="56"/>
                  </a:lnTo>
                  <a:lnTo>
                    <a:pt x="131" y="56"/>
                  </a:lnTo>
                  <a:lnTo>
                    <a:pt x="122" y="60"/>
                  </a:lnTo>
                  <a:lnTo>
                    <a:pt x="114" y="54"/>
                  </a:lnTo>
                  <a:lnTo>
                    <a:pt x="112" y="50"/>
                  </a:lnTo>
                  <a:lnTo>
                    <a:pt x="110" y="48"/>
                  </a:lnTo>
                  <a:lnTo>
                    <a:pt x="112" y="47"/>
                  </a:lnTo>
                  <a:lnTo>
                    <a:pt x="116" y="43"/>
                  </a:lnTo>
                  <a:lnTo>
                    <a:pt x="118" y="36"/>
                  </a:lnTo>
                  <a:lnTo>
                    <a:pt x="110" y="30"/>
                  </a:lnTo>
                  <a:lnTo>
                    <a:pt x="101" y="21"/>
                  </a:lnTo>
                  <a:lnTo>
                    <a:pt x="96" y="21"/>
                  </a:lnTo>
                  <a:lnTo>
                    <a:pt x="90" y="19"/>
                  </a:lnTo>
                  <a:lnTo>
                    <a:pt x="88" y="11"/>
                  </a:lnTo>
                  <a:lnTo>
                    <a:pt x="83" y="4"/>
                  </a:lnTo>
                  <a:lnTo>
                    <a:pt x="72" y="11"/>
                  </a:lnTo>
                  <a:lnTo>
                    <a:pt x="62" y="21"/>
                  </a:lnTo>
                  <a:lnTo>
                    <a:pt x="50" y="11"/>
                  </a:lnTo>
                  <a:lnTo>
                    <a:pt x="33" y="0"/>
                  </a:lnTo>
                  <a:lnTo>
                    <a:pt x="27" y="6"/>
                  </a:lnTo>
                  <a:lnTo>
                    <a:pt x="26" y="11"/>
                  </a:lnTo>
                  <a:lnTo>
                    <a:pt x="24" y="19"/>
                  </a:lnTo>
                  <a:lnTo>
                    <a:pt x="24" y="28"/>
                  </a:lnTo>
                  <a:lnTo>
                    <a:pt x="24" y="36"/>
                  </a:lnTo>
                  <a:lnTo>
                    <a:pt x="22" y="45"/>
                  </a:lnTo>
                  <a:lnTo>
                    <a:pt x="20" y="52"/>
                  </a:lnTo>
                  <a:lnTo>
                    <a:pt x="16" y="56"/>
                  </a:lnTo>
                  <a:lnTo>
                    <a:pt x="13" y="58"/>
                  </a:lnTo>
                  <a:lnTo>
                    <a:pt x="7" y="58"/>
                  </a:lnTo>
                  <a:lnTo>
                    <a:pt x="3" y="58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>
              <a:off x="2072903" y="4425008"/>
              <a:ext cx="297519" cy="574456"/>
            </a:xfrm>
            <a:custGeom>
              <a:avLst/>
              <a:gdLst>
                <a:gd name="T0" fmla="*/ 205452 w 172"/>
                <a:gd name="T1" fmla="*/ 446088 h 307"/>
                <a:gd name="T2" fmla="*/ 183439 w 172"/>
                <a:gd name="T3" fmla="*/ 407988 h 307"/>
                <a:gd name="T4" fmla="*/ 186374 w 172"/>
                <a:gd name="T5" fmla="*/ 384175 h 307"/>
                <a:gd name="T6" fmla="*/ 198114 w 172"/>
                <a:gd name="T7" fmla="*/ 381000 h 307"/>
                <a:gd name="T8" fmla="*/ 217192 w 172"/>
                <a:gd name="T9" fmla="*/ 395288 h 307"/>
                <a:gd name="T10" fmla="*/ 230399 w 172"/>
                <a:gd name="T11" fmla="*/ 373063 h 307"/>
                <a:gd name="T12" fmla="*/ 240672 w 172"/>
                <a:gd name="T13" fmla="*/ 307975 h 307"/>
                <a:gd name="T14" fmla="*/ 249477 w 172"/>
                <a:gd name="T15" fmla="*/ 266700 h 307"/>
                <a:gd name="T16" fmla="*/ 233334 w 172"/>
                <a:gd name="T17" fmla="*/ 242888 h 307"/>
                <a:gd name="T18" fmla="*/ 198114 w 172"/>
                <a:gd name="T19" fmla="*/ 214313 h 307"/>
                <a:gd name="T20" fmla="*/ 208387 w 172"/>
                <a:gd name="T21" fmla="*/ 184150 h 307"/>
                <a:gd name="T22" fmla="*/ 224529 w 172"/>
                <a:gd name="T23" fmla="*/ 160338 h 307"/>
                <a:gd name="T24" fmla="*/ 218659 w 172"/>
                <a:gd name="T25" fmla="*/ 142875 h 307"/>
                <a:gd name="T26" fmla="*/ 211322 w 172"/>
                <a:gd name="T27" fmla="*/ 125413 h 307"/>
                <a:gd name="T28" fmla="*/ 208387 w 172"/>
                <a:gd name="T29" fmla="*/ 107950 h 307"/>
                <a:gd name="T30" fmla="*/ 218659 w 172"/>
                <a:gd name="T31" fmla="*/ 93663 h 307"/>
                <a:gd name="T32" fmla="*/ 236269 w 172"/>
                <a:gd name="T33" fmla="*/ 76200 h 307"/>
                <a:gd name="T34" fmla="*/ 230399 w 172"/>
                <a:gd name="T35" fmla="*/ 55563 h 307"/>
                <a:gd name="T36" fmla="*/ 221594 w 172"/>
                <a:gd name="T37" fmla="*/ 38100 h 307"/>
                <a:gd name="T38" fmla="*/ 211322 w 172"/>
                <a:gd name="T39" fmla="*/ 34925 h 307"/>
                <a:gd name="T40" fmla="*/ 189309 w 172"/>
                <a:gd name="T41" fmla="*/ 23813 h 307"/>
                <a:gd name="T42" fmla="*/ 167296 w 172"/>
                <a:gd name="T43" fmla="*/ 14288 h 307"/>
                <a:gd name="T44" fmla="*/ 157024 w 172"/>
                <a:gd name="T45" fmla="*/ 11113 h 307"/>
                <a:gd name="T46" fmla="*/ 146751 w 172"/>
                <a:gd name="T47" fmla="*/ 3175 h 307"/>
                <a:gd name="T48" fmla="*/ 129141 w 172"/>
                <a:gd name="T49" fmla="*/ 0 h 307"/>
                <a:gd name="T50" fmla="*/ 118868 w 172"/>
                <a:gd name="T51" fmla="*/ 6350 h 307"/>
                <a:gd name="T52" fmla="*/ 118868 w 172"/>
                <a:gd name="T53" fmla="*/ 23813 h 307"/>
                <a:gd name="T54" fmla="*/ 118868 w 172"/>
                <a:gd name="T55" fmla="*/ 49213 h 307"/>
                <a:gd name="T56" fmla="*/ 124738 w 172"/>
                <a:gd name="T57" fmla="*/ 66675 h 307"/>
                <a:gd name="T58" fmla="*/ 135011 w 172"/>
                <a:gd name="T59" fmla="*/ 73025 h 307"/>
                <a:gd name="T60" fmla="*/ 118868 w 172"/>
                <a:gd name="T61" fmla="*/ 100013 h 307"/>
                <a:gd name="T62" fmla="*/ 102726 w 172"/>
                <a:gd name="T63" fmla="*/ 160338 h 307"/>
                <a:gd name="T64" fmla="*/ 105661 w 172"/>
                <a:gd name="T65" fmla="*/ 225425 h 307"/>
                <a:gd name="T66" fmla="*/ 108596 w 172"/>
                <a:gd name="T67" fmla="*/ 277813 h 307"/>
                <a:gd name="T68" fmla="*/ 102726 w 172"/>
                <a:gd name="T69" fmla="*/ 301625 h 307"/>
                <a:gd name="T70" fmla="*/ 83648 w 172"/>
                <a:gd name="T71" fmla="*/ 307975 h 307"/>
                <a:gd name="T72" fmla="*/ 51363 w 172"/>
                <a:gd name="T73" fmla="*/ 298450 h 307"/>
                <a:gd name="T74" fmla="*/ 35220 w 172"/>
                <a:gd name="T75" fmla="*/ 284163 h 307"/>
                <a:gd name="T76" fmla="*/ 29350 w 172"/>
                <a:gd name="T77" fmla="*/ 295275 h 307"/>
                <a:gd name="T78" fmla="*/ 32285 w 172"/>
                <a:gd name="T79" fmla="*/ 322263 h 307"/>
                <a:gd name="T80" fmla="*/ 35220 w 172"/>
                <a:gd name="T81" fmla="*/ 339725 h 307"/>
                <a:gd name="T82" fmla="*/ 23480 w 172"/>
                <a:gd name="T83" fmla="*/ 357188 h 307"/>
                <a:gd name="T84" fmla="*/ 0 w 172"/>
                <a:gd name="T85" fmla="*/ 374650 h 307"/>
                <a:gd name="T86" fmla="*/ 5870 w 172"/>
                <a:gd name="T87" fmla="*/ 387350 h 307"/>
                <a:gd name="T88" fmla="*/ 22013 w 172"/>
                <a:gd name="T89" fmla="*/ 398463 h 307"/>
                <a:gd name="T90" fmla="*/ 32285 w 172"/>
                <a:gd name="T91" fmla="*/ 428625 h 307"/>
                <a:gd name="T92" fmla="*/ 48428 w 172"/>
                <a:gd name="T93" fmla="*/ 450850 h 307"/>
                <a:gd name="T94" fmla="*/ 77778 w 172"/>
                <a:gd name="T95" fmla="*/ 457200 h 307"/>
                <a:gd name="T96" fmla="*/ 127674 w 172"/>
                <a:gd name="T97" fmla="*/ 474663 h 307"/>
                <a:gd name="T98" fmla="*/ 154089 w 172"/>
                <a:gd name="T99" fmla="*/ 487363 h 307"/>
                <a:gd name="T100" fmla="*/ 189309 w 172"/>
                <a:gd name="T101" fmla="*/ 484188 h 307"/>
                <a:gd name="T102" fmla="*/ 211322 w 172"/>
                <a:gd name="T103" fmla="*/ 481013 h 307"/>
                <a:gd name="T104" fmla="*/ 221594 w 172"/>
                <a:gd name="T105" fmla="*/ 471488 h 30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2"/>
                <a:gd name="T160" fmla="*/ 0 h 307"/>
                <a:gd name="T161" fmla="*/ 172 w 172"/>
                <a:gd name="T162" fmla="*/ 307 h 30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2" h="307">
                  <a:moveTo>
                    <a:pt x="153" y="294"/>
                  </a:moveTo>
                  <a:lnTo>
                    <a:pt x="140" y="281"/>
                  </a:lnTo>
                  <a:lnTo>
                    <a:pt x="131" y="268"/>
                  </a:lnTo>
                  <a:lnTo>
                    <a:pt x="125" y="257"/>
                  </a:lnTo>
                  <a:lnTo>
                    <a:pt x="124" y="247"/>
                  </a:lnTo>
                  <a:lnTo>
                    <a:pt x="127" y="242"/>
                  </a:lnTo>
                  <a:lnTo>
                    <a:pt x="129" y="240"/>
                  </a:lnTo>
                  <a:lnTo>
                    <a:pt x="135" y="240"/>
                  </a:lnTo>
                  <a:lnTo>
                    <a:pt x="140" y="242"/>
                  </a:lnTo>
                  <a:lnTo>
                    <a:pt x="148" y="249"/>
                  </a:lnTo>
                  <a:lnTo>
                    <a:pt x="153" y="253"/>
                  </a:lnTo>
                  <a:lnTo>
                    <a:pt x="157" y="235"/>
                  </a:lnTo>
                  <a:lnTo>
                    <a:pt x="159" y="214"/>
                  </a:lnTo>
                  <a:lnTo>
                    <a:pt x="164" y="194"/>
                  </a:lnTo>
                  <a:lnTo>
                    <a:pt x="172" y="175"/>
                  </a:lnTo>
                  <a:lnTo>
                    <a:pt x="170" y="168"/>
                  </a:lnTo>
                  <a:lnTo>
                    <a:pt x="166" y="161"/>
                  </a:lnTo>
                  <a:lnTo>
                    <a:pt x="159" y="153"/>
                  </a:lnTo>
                  <a:lnTo>
                    <a:pt x="149" y="146"/>
                  </a:lnTo>
                  <a:lnTo>
                    <a:pt x="135" y="135"/>
                  </a:lnTo>
                  <a:lnTo>
                    <a:pt x="129" y="127"/>
                  </a:lnTo>
                  <a:lnTo>
                    <a:pt x="142" y="116"/>
                  </a:lnTo>
                  <a:lnTo>
                    <a:pt x="153" y="107"/>
                  </a:lnTo>
                  <a:lnTo>
                    <a:pt x="153" y="101"/>
                  </a:lnTo>
                  <a:lnTo>
                    <a:pt x="153" y="96"/>
                  </a:lnTo>
                  <a:lnTo>
                    <a:pt x="149" y="90"/>
                  </a:lnTo>
                  <a:lnTo>
                    <a:pt x="146" y="85"/>
                  </a:lnTo>
                  <a:lnTo>
                    <a:pt x="144" y="79"/>
                  </a:lnTo>
                  <a:lnTo>
                    <a:pt x="142" y="74"/>
                  </a:lnTo>
                  <a:lnTo>
                    <a:pt x="142" y="68"/>
                  </a:lnTo>
                  <a:lnTo>
                    <a:pt x="144" y="63"/>
                  </a:lnTo>
                  <a:lnTo>
                    <a:pt x="149" y="59"/>
                  </a:lnTo>
                  <a:lnTo>
                    <a:pt x="161" y="57"/>
                  </a:lnTo>
                  <a:lnTo>
                    <a:pt x="161" y="48"/>
                  </a:lnTo>
                  <a:lnTo>
                    <a:pt x="159" y="41"/>
                  </a:lnTo>
                  <a:lnTo>
                    <a:pt x="157" y="35"/>
                  </a:lnTo>
                  <a:lnTo>
                    <a:pt x="155" y="28"/>
                  </a:lnTo>
                  <a:lnTo>
                    <a:pt x="151" y="24"/>
                  </a:lnTo>
                  <a:lnTo>
                    <a:pt x="148" y="24"/>
                  </a:lnTo>
                  <a:lnTo>
                    <a:pt x="144" y="22"/>
                  </a:lnTo>
                  <a:lnTo>
                    <a:pt x="138" y="22"/>
                  </a:lnTo>
                  <a:lnTo>
                    <a:pt x="129" y="15"/>
                  </a:lnTo>
                  <a:lnTo>
                    <a:pt x="120" y="7"/>
                  </a:lnTo>
                  <a:lnTo>
                    <a:pt x="114" y="9"/>
                  </a:lnTo>
                  <a:lnTo>
                    <a:pt x="109" y="9"/>
                  </a:lnTo>
                  <a:lnTo>
                    <a:pt x="107" y="7"/>
                  </a:lnTo>
                  <a:lnTo>
                    <a:pt x="103" y="5"/>
                  </a:lnTo>
                  <a:lnTo>
                    <a:pt x="100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5" y="2"/>
                  </a:lnTo>
                  <a:lnTo>
                    <a:pt x="81" y="4"/>
                  </a:lnTo>
                  <a:lnTo>
                    <a:pt x="77" y="7"/>
                  </a:lnTo>
                  <a:lnTo>
                    <a:pt x="81" y="15"/>
                  </a:lnTo>
                  <a:lnTo>
                    <a:pt x="81" y="24"/>
                  </a:lnTo>
                  <a:lnTo>
                    <a:pt x="81" y="31"/>
                  </a:lnTo>
                  <a:lnTo>
                    <a:pt x="81" y="42"/>
                  </a:lnTo>
                  <a:lnTo>
                    <a:pt x="85" y="42"/>
                  </a:lnTo>
                  <a:lnTo>
                    <a:pt x="88" y="44"/>
                  </a:lnTo>
                  <a:lnTo>
                    <a:pt x="92" y="46"/>
                  </a:lnTo>
                  <a:lnTo>
                    <a:pt x="92" y="52"/>
                  </a:lnTo>
                  <a:lnTo>
                    <a:pt x="81" y="63"/>
                  </a:lnTo>
                  <a:lnTo>
                    <a:pt x="70" y="81"/>
                  </a:lnTo>
                  <a:lnTo>
                    <a:pt x="70" y="101"/>
                  </a:lnTo>
                  <a:lnTo>
                    <a:pt x="74" y="124"/>
                  </a:lnTo>
                  <a:lnTo>
                    <a:pt x="72" y="142"/>
                  </a:lnTo>
                  <a:lnTo>
                    <a:pt x="74" y="164"/>
                  </a:lnTo>
                  <a:lnTo>
                    <a:pt x="74" y="175"/>
                  </a:lnTo>
                  <a:lnTo>
                    <a:pt x="72" y="183"/>
                  </a:lnTo>
                  <a:lnTo>
                    <a:pt x="70" y="190"/>
                  </a:lnTo>
                  <a:lnTo>
                    <a:pt x="68" y="194"/>
                  </a:lnTo>
                  <a:lnTo>
                    <a:pt x="57" y="194"/>
                  </a:lnTo>
                  <a:lnTo>
                    <a:pt x="42" y="194"/>
                  </a:lnTo>
                  <a:lnTo>
                    <a:pt x="35" y="188"/>
                  </a:lnTo>
                  <a:lnTo>
                    <a:pt x="29" y="183"/>
                  </a:lnTo>
                  <a:lnTo>
                    <a:pt x="24" y="179"/>
                  </a:lnTo>
                  <a:lnTo>
                    <a:pt x="16" y="177"/>
                  </a:lnTo>
                  <a:lnTo>
                    <a:pt x="20" y="186"/>
                  </a:lnTo>
                  <a:lnTo>
                    <a:pt x="24" y="199"/>
                  </a:lnTo>
                  <a:lnTo>
                    <a:pt x="22" y="203"/>
                  </a:lnTo>
                  <a:lnTo>
                    <a:pt x="18" y="209"/>
                  </a:lnTo>
                  <a:lnTo>
                    <a:pt x="24" y="214"/>
                  </a:lnTo>
                  <a:lnTo>
                    <a:pt x="29" y="218"/>
                  </a:lnTo>
                  <a:lnTo>
                    <a:pt x="16" y="225"/>
                  </a:lnTo>
                  <a:lnTo>
                    <a:pt x="2" y="233"/>
                  </a:lnTo>
                  <a:lnTo>
                    <a:pt x="0" y="236"/>
                  </a:lnTo>
                  <a:lnTo>
                    <a:pt x="2" y="240"/>
                  </a:lnTo>
                  <a:lnTo>
                    <a:pt x="4" y="244"/>
                  </a:lnTo>
                  <a:lnTo>
                    <a:pt x="7" y="246"/>
                  </a:lnTo>
                  <a:lnTo>
                    <a:pt x="15" y="251"/>
                  </a:lnTo>
                  <a:lnTo>
                    <a:pt x="20" y="257"/>
                  </a:lnTo>
                  <a:lnTo>
                    <a:pt x="22" y="270"/>
                  </a:lnTo>
                  <a:lnTo>
                    <a:pt x="26" y="281"/>
                  </a:lnTo>
                  <a:lnTo>
                    <a:pt x="33" y="284"/>
                  </a:lnTo>
                  <a:lnTo>
                    <a:pt x="42" y="288"/>
                  </a:lnTo>
                  <a:lnTo>
                    <a:pt x="53" y="288"/>
                  </a:lnTo>
                  <a:lnTo>
                    <a:pt x="64" y="286"/>
                  </a:lnTo>
                  <a:lnTo>
                    <a:pt x="87" y="299"/>
                  </a:lnTo>
                  <a:lnTo>
                    <a:pt x="98" y="307"/>
                  </a:lnTo>
                  <a:lnTo>
                    <a:pt x="105" y="307"/>
                  </a:lnTo>
                  <a:lnTo>
                    <a:pt x="116" y="303"/>
                  </a:lnTo>
                  <a:lnTo>
                    <a:pt x="129" y="305"/>
                  </a:lnTo>
                  <a:lnTo>
                    <a:pt x="138" y="305"/>
                  </a:lnTo>
                  <a:lnTo>
                    <a:pt x="144" y="303"/>
                  </a:lnTo>
                  <a:lnTo>
                    <a:pt x="148" y="301"/>
                  </a:lnTo>
                  <a:lnTo>
                    <a:pt x="151" y="297"/>
                  </a:lnTo>
                  <a:lnTo>
                    <a:pt x="153" y="294"/>
                  </a:lnTo>
                  <a:close/>
                </a:path>
              </a:pathLst>
            </a:custGeom>
            <a:solidFill>
              <a:srgbClr val="DDDDDD"/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0" name="Freeform 45"/>
            <p:cNvSpPr>
              <a:spLocks/>
            </p:cNvSpPr>
            <p:nvPr/>
          </p:nvSpPr>
          <p:spPr bwMode="auto">
            <a:xfrm>
              <a:off x="1492833" y="4728141"/>
              <a:ext cx="209573" cy="166536"/>
            </a:xfrm>
            <a:custGeom>
              <a:avLst/>
              <a:gdLst>
                <a:gd name="T0" fmla="*/ 0 w 122"/>
                <a:gd name="T1" fmla="*/ 36513 h 89"/>
                <a:gd name="T2" fmla="*/ 1457 w 122"/>
                <a:gd name="T3" fmla="*/ 38100 h 89"/>
                <a:gd name="T4" fmla="*/ 4372 w 122"/>
                <a:gd name="T5" fmla="*/ 38100 h 89"/>
                <a:gd name="T6" fmla="*/ 16031 w 122"/>
                <a:gd name="T7" fmla="*/ 65088 h 89"/>
                <a:gd name="T8" fmla="*/ 20403 w 122"/>
                <a:gd name="T9" fmla="*/ 88900 h 89"/>
                <a:gd name="T10" fmla="*/ 26233 w 122"/>
                <a:gd name="T11" fmla="*/ 112713 h 89"/>
                <a:gd name="T12" fmla="*/ 26233 w 122"/>
                <a:gd name="T13" fmla="*/ 134938 h 89"/>
                <a:gd name="T14" fmla="*/ 26233 w 122"/>
                <a:gd name="T15" fmla="*/ 133350 h 89"/>
                <a:gd name="T16" fmla="*/ 26233 w 122"/>
                <a:gd name="T17" fmla="*/ 133350 h 89"/>
                <a:gd name="T18" fmla="*/ 36434 w 122"/>
                <a:gd name="T19" fmla="*/ 134938 h 89"/>
                <a:gd name="T20" fmla="*/ 45179 w 122"/>
                <a:gd name="T21" fmla="*/ 138113 h 89"/>
                <a:gd name="T22" fmla="*/ 53923 w 122"/>
                <a:gd name="T23" fmla="*/ 138113 h 89"/>
                <a:gd name="T24" fmla="*/ 61210 w 122"/>
                <a:gd name="T25" fmla="*/ 134938 h 89"/>
                <a:gd name="T26" fmla="*/ 71411 w 122"/>
                <a:gd name="T27" fmla="*/ 130175 h 89"/>
                <a:gd name="T28" fmla="*/ 83070 w 122"/>
                <a:gd name="T29" fmla="*/ 123825 h 89"/>
                <a:gd name="T30" fmla="*/ 102016 w 122"/>
                <a:gd name="T31" fmla="*/ 130175 h 89"/>
                <a:gd name="T32" fmla="*/ 120962 w 122"/>
                <a:gd name="T33" fmla="*/ 141288 h 89"/>
                <a:gd name="T34" fmla="*/ 139908 w 122"/>
                <a:gd name="T35" fmla="*/ 134938 h 89"/>
                <a:gd name="T36" fmla="*/ 158854 w 122"/>
                <a:gd name="T37" fmla="*/ 127000 h 89"/>
                <a:gd name="T38" fmla="*/ 163226 w 122"/>
                <a:gd name="T39" fmla="*/ 123825 h 89"/>
                <a:gd name="T40" fmla="*/ 166141 w 122"/>
                <a:gd name="T41" fmla="*/ 112713 h 89"/>
                <a:gd name="T42" fmla="*/ 171970 w 122"/>
                <a:gd name="T43" fmla="*/ 103188 h 89"/>
                <a:gd name="T44" fmla="*/ 177800 w 122"/>
                <a:gd name="T45" fmla="*/ 96838 h 89"/>
                <a:gd name="T46" fmla="*/ 174885 w 122"/>
                <a:gd name="T47" fmla="*/ 88900 h 89"/>
                <a:gd name="T48" fmla="*/ 166141 w 122"/>
                <a:gd name="T49" fmla="*/ 82550 h 89"/>
                <a:gd name="T50" fmla="*/ 155939 w 122"/>
                <a:gd name="T51" fmla="*/ 79375 h 89"/>
                <a:gd name="T52" fmla="*/ 142823 w 122"/>
                <a:gd name="T53" fmla="*/ 79375 h 89"/>
                <a:gd name="T54" fmla="*/ 134079 w 122"/>
                <a:gd name="T55" fmla="*/ 77788 h 89"/>
                <a:gd name="T56" fmla="*/ 128249 w 122"/>
                <a:gd name="T57" fmla="*/ 74613 h 89"/>
                <a:gd name="T58" fmla="*/ 120962 w 122"/>
                <a:gd name="T59" fmla="*/ 71438 h 89"/>
                <a:gd name="T60" fmla="*/ 112218 w 122"/>
                <a:gd name="T61" fmla="*/ 61913 h 89"/>
                <a:gd name="T62" fmla="*/ 104931 w 122"/>
                <a:gd name="T63" fmla="*/ 33338 h 89"/>
                <a:gd name="T64" fmla="*/ 102016 w 122"/>
                <a:gd name="T65" fmla="*/ 3175 h 89"/>
                <a:gd name="T66" fmla="*/ 80156 w 122"/>
                <a:gd name="T67" fmla="*/ 0 h 89"/>
                <a:gd name="T68" fmla="*/ 58295 w 122"/>
                <a:gd name="T69" fmla="*/ 0 h 89"/>
                <a:gd name="T70" fmla="*/ 39349 w 122"/>
                <a:gd name="T71" fmla="*/ 3175 h 89"/>
                <a:gd name="T72" fmla="*/ 23318 w 122"/>
                <a:gd name="T73" fmla="*/ 12700 h 89"/>
                <a:gd name="T74" fmla="*/ 10202 w 122"/>
                <a:gd name="T75" fmla="*/ 23813 h 89"/>
                <a:gd name="T76" fmla="*/ 0 w 122"/>
                <a:gd name="T77" fmla="*/ 36513 h 8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2"/>
                <a:gd name="T118" fmla="*/ 0 h 89"/>
                <a:gd name="T119" fmla="*/ 122 w 122"/>
                <a:gd name="T120" fmla="*/ 89 h 8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2" h="89">
                  <a:moveTo>
                    <a:pt x="0" y="23"/>
                  </a:moveTo>
                  <a:lnTo>
                    <a:pt x="1" y="24"/>
                  </a:lnTo>
                  <a:lnTo>
                    <a:pt x="3" y="24"/>
                  </a:lnTo>
                  <a:lnTo>
                    <a:pt x="11" y="41"/>
                  </a:lnTo>
                  <a:lnTo>
                    <a:pt x="14" y="56"/>
                  </a:lnTo>
                  <a:lnTo>
                    <a:pt x="18" y="71"/>
                  </a:lnTo>
                  <a:lnTo>
                    <a:pt x="18" y="85"/>
                  </a:lnTo>
                  <a:lnTo>
                    <a:pt x="18" y="84"/>
                  </a:lnTo>
                  <a:lnTo>
                    <a:pt x="25" y="85"/>
                  </a:lnTo>
                  <a:lnTo>
                    <a:pt x="31" y="87"/>
                  </a:lnTo>
                  <a:lnTo>
                    <a:pt x="37" y="87"/>
                  </a:lnTo>
                  <a:lnTo>
                    <a:pt x="42" y="85"/>
                  </a:lnTo>
                  <a:lnTo>
                    <a:pt x="49" y="82"/>
                  </a:lnTo>
                  <a:lnTo>
                    <a:pt x="57" y="78"/>
                  </a:lnTo>
                  <a:lnTo>
                    <a:pt x="70" y="82"/>
                  </a:lnTo>
                  <a:lnTo>
                    <a:pt x="83" y="89"/>
                  </a:lnTo>
                  <a:lnTo>
                    <a:pt x="96" y="85"/>
                  </a:lnTo>
                  <a:lnTo>
                    <a:pt x="109" y="80"/>
                  </a:lnTo>
                  <a:lnTo>
                    <a:pt x="112" y="78"/>
                  </a:lnTo>
                  <a:lnTo>
                    <a:pt x="114" y="71"/>
                  </a:lnTo>
                  <a:lnTo>
                    <a:pt x="118" y="65"/>
                  </a:lnTo>
                  <a:lnTo>
                    <a:pt x="122" y="61"/>
                  </a:lnTo>
                  <a:lnTo>
                    <a:pt x="120" y="56"/>
                  </a:lnTo>
                  <a:lnTo>
                    <a:pt x="114" y="52"/>
                  </a:lnTo>
                  <a:lnTo>
                    <a:pt x="107" y="50"/>
                  </a:lnTo>
                  <a:lnTo>
                    <a:pt x="98" y="50"/>
                  </a:lnTo>
                  <a:lnTo>
                    <a:pt x="92" y="49"/>
                  </a:lnTo>
                  <a:lnTo>
                    <a:pt x="88" y="47"/>
                  </a:lnTo>
                  <a:lnTo>
                    <a:pt x="83" y="45"/>
                  </a:lnTo>
                  <a:lnTo>
                    <a:pt x="77" y="39"/>
                  </a:lnTo>
                  <a:lnTo>
                    <a:pt x="72" y="21"/>
                  </a:lnTo>
                  <a:lnTo>
                    <a:pt x="70" y="2"/>
                  </a:lnTo>
                  <a:lnTo>
                    <a:pt x="55" y="0"/>
                  </a:lnTo>
                  <a:lnTo>
                    <a:pt x="40" y="0"/>
                  </a:lnTo>
                  <a:lnTo>
                    <a:pt x="27" y="2"/>
                  </a:lnTo>
                  <a:lnTo>
                    <a:pt x="16" y="8"/>
                  </a:lnTo>
                  <a:lnTo>
                    <a:pt x="7" y="1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1" name="Freeform 46"/>
            <p:cNvSpPr>
              <a:spLocks/>
            </p:cNvSpPr>
            <p:nvPr/>
          </p:nvSpPr>
          <p:spPr bwMode="auto">
            <a:xfrm>
              <a:off x="1406759" y="4527924"/>
              <a:ext cx="211444" cy="243255"/>
            </a:xfrm>
            <a:custGeom>
              <a:avLst/>
              <a:gdLst>
                <a:gd name="T0" fmla="*/ 0 w 123"/>
                <a:gd name="T1" fmla="*/ 55562 h 130"/>
                <a:gd name="T2" fmla="*/ 10209 w 123"/>
                <a:gd name="T3" fmla="*/ 85725 h 130"/>
                <a:gd name="T4" fmla="*/ 16043 w 123"/>
                <a:gd name="T5" fmla="*/ 109537 h 130"/>
                <a:gd name="T6" fmla="*/ 23335 w 123"/>
                <a:gd name="T7" fmla="*/ 131762 h 130"/>
                <a:gd name="T8" fmla="*/ 29169 w 123"/>
                <a:gd name="T9" fmla="*/ 150812 h 130"/>
                <a:gd name="T10" fmla="*/ 51045 w 123"/>
                <a:gd name="T11" fmla="*/ 176212 h 130"/>
                <a:gd name="T12" fmla="*/ 72922 w 123"/>
                <a:gd name="T13" fmla="*/ 206375 h 130"/>
                <a:gd name="T14" fmla="*/ 83131 w 123"/>
                <a:gd name="T15" fmla="*/ 193675 h 130"/>
                <a:gd name="T16" fmla="*/ 96256 w 123"/>
                <a:gd name="T17" fmla="*/ 182562 h 130"/>
                <a:gd name="T18" fmla="*/ 112299 w 123"/>
                <a:gd name="T19" fmla="*/ 173037 h 130"/>
                <a:gd name="T20" fmla="*/ 131259 w 123"/>
                <a:gd name="T21" fmla="*/ 169862 h 130"/>
                <a:gd name="T22" fmla="*/ 140009 w 123"/>
                <a:gd name="T23" fmla="*/ 169862 h 130"/>
                <a:gd name="T24" fmla="*/ 150218 w 123"/>
                <a:gd name="T25" fmla="*/ 169862 h 130"/>
                <a:gd name="T26" fmla="*/ 150218 w 123"/>
                <a:gd name="T27" fmla="*/ 150812 h 130"/>
                <a:gd name="T28" fmla="*/ 153135 w 123"/>
                <a:gd name="T29" fmla="*/ 134937 h 130"/>
                <a:gd name="T30" fmla="*/ 156052 w 123"/>
                <a:gd name="T31" fmla="*/ 130175 h 130"/>
                <a:gd name="T32" fmla="*/ 161886 w 123"/>
                <a:gd name="T33" fmla="*/ 123825 h 130"/>
                <a:gd name="T34" fmla="*/ 169178 w 123"/>
                <a:gd name="T35" fmla="*/ 120650 h 130"/>
                <a:gd name="T36" fmla="*/ 179387 w 123"/>
                <a:gd name="T37" fmla="*/ 114300 h 130"/>
                <a:gd name="T38" fmla="*/ 158969 w 123"/>
                <a:gd name="T39" fmla="*/ 79375 h 130"/>
                <a:gd name="T40" fmla="*/ 134176 w 123"/>
                <a:gd name="T41" fmla="*/ 34925 h 130"/>
                <a:gd name="T42" fmla="*/ 126884 w 123"/>
                <a:gd name="T43" fmla="*/ 44450 h 130"/>
                <a:gd name="T44" fmla="*/ 118133 w 123"/>
                <a:gd name="T45" fmla="*/ 55562 h 130"/>
                <a:gd name="T46" fmla="*/ 107924 w 123"/>
                <a:gd name="T47" fmla="*/ 61912 h 130"/>
                <a:gd name="T48" fmla="*/ 93340 w 123"/>
                <a:gd name="T49" fmla="*/ 68262 h 130"/>
                <a:gd name="T50" fmla="*/ 86047 w 123"/>
                <a:gd name="T51" fmla="*/ 61912 h 130"/>
                <a:gd name="T52" fmla="*/ 80214 w 123"/>
                <a:gd name="T53" fmla="*/ 55562 h 130"/>
                <a:gd name="T54" fmla="*/ 80214 w 123"/>
                <a:gd name="T55" fmla="*/ 47625 h 130"/>
                <a:gd name="T56" fmla="*/ 80214 w 123"/>
                <a:gd name="T57" fmla="*/ 34925 h 130"/>
                <a:gd name="T58" fmla="*/ 80214 w 123"/>
                <a:gd name="T59" fmla="*/ 26987 h 130"/>
                <a:gd name="T60" fmla="*/ 80214 w 123"/>
                <a:gd name="T61" fmla="*/ 17462 h 130"/>
                <a:gd name="T62" fmla="*/ 77297 w 123"/>
                <a:gd name="T63" fmla="*/ 9525 h 130"/>
                <a:gd name="T64" fmla="*/ 72922 w 123"/>
                <a:gd name="T65" fmla="*/ 0 h 130"/>
                <a:gd name="T66" fmla="*/ 64171 w 123"/>
                <a:gd name="T67" fmla="*/ 0 h 130"/>
                <a:gd name="T68" fmla="*/ 58337 w 123"/>
                <a:gd name="T69" fmla="*/ 0 h 130"/>
                <a:gd name="T70" fmla="*/ 56879 w 123"/>
                <a:gd name="T71" fmla="*/ 6350 h 130"/>
                <a:gd name="T72" fmla="*/ 51045 w 123"/>
                <a:gd name="T73" fmla="*/ 9525 h 130"/>
                <a:gd name="T74" fmla="*/ 35002 w 123"/>
                <a:gd name="T75" fmla="*/ 15875 h 130"/>
                <a:gd name="T76" fmla="*/ 21876 w 123"/>
                <a:gd name="T77" fmla="*/ 20637 h 130"/>
                <a:gd name="T78" fmla="*/ 16043 w 123"/>
                <a:gd name="T79" fmla="*/ 23812 h 130"/>
                <a:gd name="T80" fmla="*/ 10209 w 123"/>
                <a:gd name="T81" fmla="*/ 33337 h 130"/>
                <a:gd name="T82" fmla="*/ 4375 w 123"/>
                <a:gd name="T83" fmla="*/ 44450 h 130"/>
                <a:gd name="T84" fmla="*/ 0 w 123"/>
                <a:gd name="T85" fmla="*/ 55562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3"/>
                <a:gd name="T130" fmla="*/ 0 h 130"/>
                <a:gd name="T131" fmla="*/ 123 w 123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3" h="130">
                  <a:moveTo>
                    <a:pt x="0" y="35"/>
                  </a:moveTo>
                  <a:lnTo>
                    <a:pt x="7" y="54"/>
                  </a:lnTo>
                  <a:lnTo>
                    <a:pt x="11" y="69"/>
                  </a:lnTo>
                  <a:lnTo>
                    <a:pt x="16" y="83"/>
                  </a:lnTo>
                  <a:lnTo>
                    <a:pt x="20" y="95"/>
                  </a:lnTo>
                  <a:lnTo>
                    <a:pt x="35" y="111"/>
                  </a:lnTo>
                  <a:lnTo>
                    <a:pt x="50" y="130"/>
                  </a:lnTo>
                  <a:lnTo>
                    <a:pt x="57" y="122"/>
                  </a:lnTo>
                  <a:lnTo>
                    <a:pt x="66" y="115"/>
                  </a:lnTo>
                  <a:lnTo>
                    <a:pt x="77" y="109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3" y="107"/>
                  </a:lnTo>
                  <a:lnTo>
                    <a:pt x="103" y="95"/>
                  </a:lnTo>
                  <a:lnTo>
                    <a:pt x="105" y="85"/>
                  </a:lnTo>
                  <a:lnTo>
                    <a:pt x="107" y="82"/>
                  </a:lnTo>
                  <a:lnTo>
                    <a:pt x="111" y="78"/>
                  </a:lnTo>
                  <a:lnTo>
                    <a:pt x="116" y="76"/>
                  </a:lnTo>
                  <a:lnTo>
                    <a:pt x="123" y="72"/>
                  </a:lnTo>
                  <a:lnTo>
                    <a:pt x="109" y="50"/>
                  </a:lnTo>
                  <a:lnTo>
                    <a:pt x="92" y="22"/>
                  </a:lnTo>
                  <a:lnTo>
                    <a:pt x="87" y="28"/>
                  </a:lnTo>
                  <a:lnTo>
                    <a:pt x="81" y="35"/>
                  </a:lnTo>
                  <a:lnTo>
                    <a:pt x="74" y="39"/>
                  </a:lnTo>
                  <a:lnTo>
                    <a:pt x="64" y="43"/>
                  </a:lnTo>
                  <a:lnTo>
                    <a:pt x="59" y="39"/>
                  </a:lnTo>
                  <a:lnTo>
                    <a:pt x="55" y="35"/>
                  </a:lnTo>
                  <a:lnTo>
                    <a:pt x="55" y="30"/>
                  </a:lnTo>
                  <a:lnTo>
                    <a:pt x="55" y="22"/>
                  </a:lnTo>
                  <a:lnTo>
                    <a:pt x="55" y="17"/>
                  </a:lnTo>
                  <a:lnTo>
                    <a:pt x="55" y="11"/>
                  </a:lnTo>
                  <a:lnTo>
                    <a:pt x="53" y="6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9" y="4"/>
                  </a:lnTo>
                  <a:lnTo>
                    <a:pt x="35" y="6"/>
                  </a:lnTo>
                  <a:lnTo>
                    <a:pt x="24" y="10"/>
                  </a:lnTo>
                  <a:lnTo>
                    <a:pt x="15" y="13"/>
                  </a:lnTo>
                  <a:lnTo>
                    <a:pt x="11" y="15"/>
                  </a:lnTo>
                  <a:lnTo>
                    <a:pt x="7" y="21"/>
                  </a:lnTo>
                  <a:lnTo>
                    <a:pt x="3" y="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2" name="Freeform 47"/>
            <p:cNvSpPr>
              <a:spLocks/>
            </p:cNvSpPr>
            <p:nvPr/>
          </p:nvSpPr>
          <p:spPr bwMode="auto">
            <a:xfrm>
              <a:off x="1331911" y="4020831"/>
              <a:ext cx="394821" cy="587554"/>
            </a:xfrm>
            <a:custGeom>
              <a:avLst/>
              <a:gdLst>
                <a:gd name="T0" fmla="*/ 267677 w 229"/>
                <a:gd name="T1" fmla="*/ 46037 h 314"/>
                <a:gd name="T2" fmla="*/ 254513 w 229"/>
                <a:gd name="T3" fmla="*/ 42862 h 314"/>
                <a:gd name="T4" fmla="*/ 226721 w 229"/>
                <a:gd name="T5" fmla="*/ 22225 h 314"/>
                <a:gd name="T6" fmla="*/ 203318 w 229"/>
                <a:gd name="T7" fmla="*/ 7937 h 314"/>
                <a:gd name="T8" fmla="*/ 190153 w 229"/>
                <a:gd name="T9" fmla="*/ 34925 h 314"/>
                <a:gd name="T10" fmla="*/ 191616 w 229"/>
                <a:gd name="T11" fmla="*/ 46037 h 314"/>
                <a:gd name="T12" fmla="*/ 191616 w 229"/>
                <a:gd name="T13" fmla="*/ 76200 h 314"/>
                <a:gd name="T14" fmla="*/ 181377 w 229"/>
                <a:gd name="T15" fmla="*/ 90487 h 314"/>
                <a:gd name="T16" fmla="*/ 162361 w 229"/>
                <a:gd name="T17" fmla="*/ 79375 h 314"/>
                <a:gd name="T18" fmla="*/ 155048 w 229"/>
                <a:gd name="T19" fmla="*/ 73025 h 314"/>
                <a:gd name="T20" fmla="*/ 137495 w 229"/>
                <a:gd name="T21" fmla="*/ 69850 h 314"/>
                <a:gd name="T22" fmla="*/ 117017 w 229"/>
                <a:gd name="T23" fmla="*/ 76200 h 314"/>
                <a:gd name="T24" fmla="*/ 98002 w 229"/>
                <a:gd name="T25" fmla="*/ 90487 h 314"/>
                <a:gd name="T26" fmla="*/ 70210 w 229"/>
                <a:gd name="T27" fmla="*/ 90487 h 314"/>
                <a:gd name="T28" fmla="*/ 51195 w 229"/>
                <a:gd name="T29" fmla="*/ 76200 h 314"/>
                <a:gd name="T30" fmla="*/ 32180 w 229"/>
                <a:gd name="T31" fmla="*/ 66675 h 314"/>
                <a:gd name="T32" fmla="*/ 35105 w 229"/>
                <a:gd name="T33" fmla="*/ 46037 h 314"/>
                <a:gd name="T34" fmla="*/ 35105 w 229"/>
                <a:gd name="T35" fmla="*/ 28575 h 314"/>
                <a:gd name="T36" fmla="*/ 21941 w 229"/>
                <a:gd name="T37" fmla="*/ 22225 h 314"/>
                <a:gd name="T38" fmla="*/ 5851 w 229"/>
                <a:gd name="T39" fmla="*/ 28575 h 314"/>
                <a:gd name="T40" fmla="*/ 0 w 229"/>
                <a:gd name="T41" fmla="*/ 52388 h 314"/>
                <a:gd name="T42" fmla="*/ 0 w 229"/>
                <a:gd name="T43" fmla="*/ 117475 h 314"/>
                <a:gd name="T44" fmla="*/ 2925 w 229"/>
                <a:gd name="T45" fmla="*/ 201612 h 314"/>
                <a:gd name="T46" fmla="*/ 11702 w 229"/>
                <a:gd name="T47" fmla="*/ 295275 h 314"/>
                <a:gd name="T48" fmla="*/ 11702 w 229"/>
                <a:gd name="T49" fmla="*/ 363537 h 314"/>
                <a:gd name="T50" fmla="*/ 5851 w 229"/>
                <a:gd name="T51" fmla="*/ 404812 h 314"/>
                <a:gd name="T52" fmla="*/ 16090 w 229"/>
                <a:gd name="T53" fmla="*/ 425450 h 314"/>
                <a:gd name="T54" fmla="*/ 32180 w 229"/>
                <a:gd name="T55" fmla="*/ 430213 h 314"/>
                <a:gd name="T56" fmla="*/ 51195 w 229"/>
                <a:gd name="T57" fmla="*/ 460375 h 314"/>
                <a:gd name="T58" fmla="*/ 67285 w 229"/>
                <a:gd name="T59" fmla="*/ 474663 h 314"/>
                <a:gd name="T60" fmla="*/ 78987 w 229"/>
                <a:gd name="T61" fmla="*/ 454025 h 314"/>
                <a:gd name="T62" fmla="*/ 98002 w 229"/>
                <a:gd name="T63" fmla="*/ 446088 h 314"/>
                <a:gd name="T64" fmla="*/ 119943 w 229"/>
                <a:gd name="T65" fmla="*/ 436563 h 314"/>
                <a:gd name="T66" fmla="*/ 127256 w 229"/>
                <a:gd name="T67" fmla="*/ 430213 h 314"/>
                <a:gd name="T68" fmla="*/ 140421 w 229"/>
                <a:gd name="T69" fmla="*/ 439738 h 314"/>
                <a:gd name="T70" fmla="*/ 143346 w 229"/>
                <a:gd name="T71" fmla="*/ 457200 h 314"/>
                <a:gd name="T72" fmla="*/ 143346 w 229"/>
                <a:gd name="T73" fmla="*/ 477838 h 314"/>
                <a:gd name="T74" fmla="*/ 149197 w 229"/>
                <a:gd name="T75" fmla="*/ 492125 h 314"/>
                <a:gd name="T76" fmla="*/ 171138 w 229"/>
                <a:gd name="T77" fmla="*/ 492125 h 314"/>
                <a:gd name="T78" fmla="*/ 190153 w 229"/>
                <a:gd name="T79" fmla="*/ 474663 h 314"/>
                <a:gd name="T80" fmla="*/ 206243 w 229"/>
                <a:gd name="T81" fmla="*/ 446088 h 314"/>
                <a:gd name="T82" fmla="*/ 225258 w 229"/>
                <a:gd name="T83" fmla="*/ 427038 h 314"/>
                <a:gd name="T84" fmla="*/ 241348 w 229"/>
                <a:gd name="T85" fmla="*/ 415925 h 314"/>
                <a:gd name="T86" fmla="*/ 254513 w 229"/>
                <a:gd name="T87" fmla="*/ 384175 h 314"/>
                <a:gd name="T88" fmla="*/ 261826 w 229"/>
                <a:gd name="T89" fmla="*/ 346075 h 314"/>
                <a:gd name="T90" fmla="*/ 260363 w 229"/>
                <a:gd name="T91" fmla="*/ 319087 h 314"/>
                <a:gd name="T92" fmla="*/ 264752 w 229"/>
                <a:gd name="T93" fmla="*/ 304800 h 314"/>
                <a:gd name="T94" fmla="*/ 289618 w 229"/>
                <a:gd name="T95" fmla="*/ 311150 h 314"/>
                <a:gd name="T96" fmla="*/ 308633 w 229"/>
                <a:gd name="T97" fmla="*/ 319087 h 314"/>
                <a:gd name="T98" fmla="*/ 308633 w 229"/>
                <a:gd name="T99" fmla="*/ 311150 h 314"/>
                <a:gd name="T100" fmla="*/ 314484 w 229"/>
                <a:gd name="T101" fmla="*/ 304800 h 314"/>
                <a:gd name="T102" fmla="*/ 324723 w 229"/>
                <a:gd name="T103" fmla="*/ 295275 h 314"/>
                <a:gd name="T104" fmla="*/ 334962 w 229"/>
                <a:gd name="T105" fmla="*/ 273050 h 314"/>
                <a:gd name="T106" fmla="*/ 318872 w 229"/>
                <a:gd name="T107" fmla="*/ 249238 h 314"/>
                <a:gd name="T108" fmla="*/ 305708 w 229"/>
                <a:gd name="T109" fmla="*/ 207963 h 314"/>
                <a:gd name="T110" fmla="*/ 327648 w 229"/>
                <a:gd name="T111" fmla="*/ 177800 h 314"/>
                <a:gd name="T112" fmla="*/ 332037 w 229"/>
                <a:gd name="T113" fmla="*/ 155575 h 314"/>
                <a:gd name="T114" fmla="*/ 324723 w 229"/>
                <a:gd name="T115" fmla="*/ 138112 h 314"/>
                <a:gd name="T116" fmla="*/ 292543 w 229"/>
                <a:gd name="T117" fmla="*/ 117475 h 314"/>
                <a:gd name="T118" fmla="*/ 276453 w 229"/>
                <a:gd name="T119" fmla="*/ 96837 h 314"/>
                <a:gd name="T120" fmla="*/ 280842 w 229"/>
                <a:gd name="T121" fmla="*/ 73025 h 3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9"/>
                <a:gd name="T184" fmla="*/ 0 h 314"/>
                <a:gd name="T185" fmla="*/ 229 w 229"/>
                <a:gd name="T186" fmla="*/ 314 h 3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9" h="314">
                  <a:moveTo>
                    <a:pt x="187" y="33"/>
                  </a:moveTo>
                  <a:lnTo>
                    <a:pt x="183" y="29"/>
                  </a:lnTo>
                  <a:lnTo>
                    <a:pt x="178" y="24"/>
                  </a:lnTo>
                  <a:lnTo>
                    <a:pt x="174" y="27"/>
                  </a:lnTo>
                  <a:lnTo>
                    <a:pt x="166" y="29"/>
                  </a:lnTo>
                  <a:lnTo>
                    <a:pt x="155" y="14"/>
                  </a:lnTo>
                  <a:lnTo>
                    <a:pt x="142" y="0"/>
                  </a:lnTo>
                  <a:lnTo>
                    <a:pt x="139" y="5"/>
                  </a:lnTo>
                  <a:lnTo>
                    <a:pt x="133" y="16"/>
                  </a:lnTo>
                  <a:lnTo>
                    <a:pt x="130" y="22"/>
                  </a:lnTo>
                  <a:lnTo>
                    <a:pt x="130" y="26"/>
                  </a:lnTo>
                  <a:lnTo>
                    <a:pt x="131" y="29"/>
                  </a:lnTo>
                  <a:lnTo>
                    <a:pt x="135" y="31"/>
                  </a:lnTo>
                  <a:lnTo>
                    <a:pt x="131" y="48"/>
                  </a:lnTo>
                  <a:lnTo>
                    <a:pt x="130" y="66"/>
                  </a:lnTo>
                  <a:lnTo>
                    <a:pt x="124" y="57"/>
                  </a:lnTo>
                  <a:lnTo>
                    <a:pt x="118" y="48"/>
                  </a:lnTo>
                  <a:lnTo>
                    <a:pt x="111" y="50"/>
                  </a:lnTo>
                  <a:lnTo>
                    <a:pt x="109" y="53"/>
                  </a:lnTo>
                  <a:lnTo>
                    <a:pt x="106" y="46"/>
                  </a:lnTo>
                  <a:lnTo>
                    <a:pt x="102" y="40"/>
                  </a:lnTo>
                  <a:lnTo>
                    <a:pt x="94" y="44"/>
                  </a:lnTo>
                  <a:lnTo>
                    <a:pt x="87" y="50"/>
                  </a:lnTo>
                  <a:lnTo>
                    <a:pt x="80" y="48"/>
                  </a:lnTo>
                  <a:lnTo>
                    <a:pt x="74" y="48"/>
                  </a:lnTo>
                  <a:lnTo>
                    <a:pt x="67" y="57"/>
                  </a:lnTo>
                  <a:lnTo>
                    <a:pt x="54" y="66"/>
                  </a:lnTo>
                  <a:lnTo>
                    <a:pt x="48" y="57"/>
                  </a:lnTo>
                  <a:lnTo>
                    <a:pt x="43" y="51"/>
                  </a:lnTo>
                  <a:lnTo>
                    <a:pt x="35" y="48"/>
                  </a:lnTo>
                  <a:lnTo>
                    <a:pt x="28" y="46"/>
                  </a:lnTo>
                  <a:lnTo>
                    <a:pt x="22" y="42"/>
                  </a:lnTo>
                  <a:lnTo>
                    <a:pt x="21" y="38"/>
                  </a:lnTo>
                  <a:lnTo>
                    <a:pt x="24" y="29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33"/>
                  </a:lnTo>
                  <a:lnTo>
                    <a:pt x="2" y="48"/>
                  </a:lnTo>
                  <a:lnTo>
                    <a:pt x="0" y="74"/>
                  </a:lnTo>
                  <a:lnTo>
                    <a:pt x="0" y="98"/>
                  </a:lnTo>
                  <a:lnTo>
                    <a:pt x="2" y="127"/>
                  </a:lnTo>
                  <a:lnTo>
                    <a:pt x="4" y="157"/>
                  </a:lnTo>
                  <a:lnTo>
                    <a:pt x="8" y="186"/>
                  </a:lnTo>
                  <a:lnTo>
                    <a:pt x="11" y="216"/>
                  </a:lnTo>
                  <a:lnTo>
                    <a:pt x="8" y="229"/>
                  </a:lnTo>
                  <a:lnTo>
                    <a:pt x="6" y="244"/>
                  </a:lnTo>
                  <a:lnTo>
                    <a:pt x="4" y="255"/>
                  </a:lnTo>
                  <a:lnTo>
                    <a:pt x="4" y="268"/>
                  </a:lnTo>
                  <a:lnTo>
                    <a:pt x="11" y="268"/>
                  </a:lnTo>
                  <a:lnTo>
                    <a:pt x="17" y="268"/>
                  </a:lnTo>
                  <a:lnTo>
                    <a:pt x="22" y="271"/>
                  </a:lnTo>
                  <a:lnTo>
                    <a:pt x="28" y="277"/>
                  </a:lnTo>
                  <a:lnTo>
                    <a:pt x="35" y="290"/>
                  </a:lnTo>
                  <a:lnTo>
                    <a:pt x="43" y="306"/>
                  </a:lnTo>
                  <a:lnTo>
                    <a:pt x="46" y="299"/>
                  </a:lnTo>
                  <a:lnTo>
                    <a:pt x="50" y="292"/>
                  </a:lnTo>
                  <a:lnTo>
                    <a:pt x="54" y="286"/>
                  </a:lnTo>
                  <a:lnTo>
                    <a:pt x="58" y="284"/>
                  </a:lnTo>
                  <a:lnTo>
                    <a:pt x="67" y="281"/>
                  </a:lnTo>
                  <a:lnTo>
                    <a:pt x="78" y="277"/>
                  </a:lnTo>
                  <a:lnTo>
                    <a:pt x="82" y="275"/>
                  </a:lnTo>
                  <a:lnTo>
                    <a:pt x="83" y="271"/>
                  </a:lnTo>
                  <a:lnTo>
                    <a:pt x="87" y="271"/>
                  </a:lnTo>
                  <a:lnTo>
                    <a:pt x="93" y="271"/>
                  </a:lnTo>
                  <a:lnTo>
                    <a:pt x="96" y="277"/>
                  </a:lnTo>
                  <a:lnTo>
                    <a:pt x="98" y="282"/>
                  </a:lnTo>
                  <a:lnTo>
                    <a:pt x="98" y="288"/>
                  </a:lnTo>
                  <a:lnTo>
                    <a:pt x="98" y="293"/>
                  </a:lnTo>
                  <a:lnTo>
                    <a:pt x="98" y="301"/>
                  </a:lnTo>
                  <a:lnTo>
                    <a:pt x="98" y="306"/>
                  </a:lnTo>
                  <a:lnTo>
                    <a:pt x="102" y="310"/>
                  </a:lnTo>
                  <a:lnTo>
                    <a:pt x="107" y="314"/>
                  </a:lnTo>
                  <a:lnTo>
                    <a:pt x="117" y="310"/>
                  </a:lnTo>
                  <a:lnTo>
                    <a:pt x="124" y="306"/>
                  </a:lnTo>
                  <a:lnTo>
                    <a:pt x="130" y="299"/>
                  </a:lnTo>
                  <a:lnTo>
                    <a:pt x="135" y="293"/>
                  </a:lnTo>
                  <a:lnTo>
                    <a:pt x="141" y="281"/>
                  </a:lnTo>
                  <a:lnTo>
                    <a:pt x="148" y="269"/>
                  </a:lnTo>
                  <a:lnTo>
                    <a:pt x="154" y="269"/>
                  </a:lnTo>
                  <a:lnTo>
                    <a:pt x="161" y="269"/>
                  </a:lnTo>
                  <a:lnTo>
                    <a:pt x="165" y="262"/>
                  </a:lnTo>
                  <a:lnTo>
                    <a:pt x="166" y="253"/>
                  </a:lnTo>
                  <a:lnTo>
                    <a:pt x="174" y="242"/>
                  </a:lnTo>
                  <a:lnTo>
                    <a:pt x="181" y="231"/>
                  </a:lnTo>
                  <a:lnTo>
                    <a:pt x="179" y="218"/>
                  </a:lnTo>
                  <a:lnTo>
                    <a:pt x="178" y="207"/>
                  </a:lnTo>
                  <a:lnTo>
                    <a:pt x="178" y="201"/>
                  </a:lnTo>
                  <a:lnTo>
                    <a:pt x="179" y="197"/>
                  </a:lnTo>
                  <a:lnTo>
                    <a:pt x="181" y="192"/>
                  </a:lnTo>
                  <a:lnTo>
                    <a:pt x="187" y="188"/>
                  </a:lnTo>
                  <a:lnTo>
                    <a:pt x="198" y="196"/>
                  </a:lnTo>
                  <a:lnTo>
                    <a:pt x="209" y="203"/>
                  </a:lnTo>
                  <a:lnTo>
                    <a:pt x="211" y="201"/>
                  </a:lnTo>
                  <a:lnTo>
                    <a:pt x="211" y="197"/>
                  </a:lnTo>
                  <a:lnTo>
                    <a:pt x="211" y="196"/>
                  </a:lnTo>
                  <a:lnTo>
                    <a:pt x="213" y="194"/>
                  </a:lnTo>
                  <a:lnTo>
                    <a:pt x="215" y="192"/>
                  </a:lnTo>
                  <a:lnTo>
                    <a:pt x="218" y="192"/>
                  </a:lnTo>
                  <a:lnTo>
                    <a:pt x="222" y="186"/>
                  </a:lnTo>
                  <a:lnTo>
                    <a:pt x="226" y="179"/>
                  </a:lnTo>
                  <a:lnTo>
                    <a:pt x="229" y="172"/>
                  </a:lnTo>
                  <a:lnTo>
                    <a:pt x="229" y="166"/>
                  </a:lnTo>
                  <a:lnTo>
                    <a:pt x="218" y="157"/>
                  </a:lnTo>
                  <a:lnTo>
                    <a:pt x="207" y="144"/>
                  </a:lnTo>
                  <a:lnTo>
                    <a:pt x="209" y="131"/>
                  </a:lnTo>
                  <a:lnTo>
                    <a:pt x="215" y="120"/>
                  </a:lnTo>
                  <a:lnTo>
                    <a:pt x="224" y="112"/>
                  </a:lnTo>
                  <a:lnTo>
                    <a:pt x="227" y="103"/>
                  </a:lnTo>
                  <a:lnTo>
                    <a:pt x="227" y="98"/>
                  </a:lnTo>
                  <a:lnTo>
                    <a:pt x="226" y="92"/>
                  </a:lnTo>
                  <a:lnTo>
                    <a:pt x="222" y="87"/>
                  </a:lnTo>
                  <a:lnTo>
                    <a:pt x="218" y="83"/>
                  </a:lnTo>
                  <a:lnTo>
                    <a:pt x="200" y="74"/>
                  </a:lnTo>
                  <a:lnTo>
                    <a:pt x="181" y="68"/>
                  </a:lnTo>
                  <a:lnTo>
                    <a:pt x="189" y="61"/>
                  </a:lnTo>
                  <a:lnTo>
                    <a:pt x="194" y="55"/>
                  </a:lnTo>
                  <a:lnTo>
                    <a:pt x="192" y="46"/>
                  </a:lnTo>
                  <a:lnTo>
                    <a:pt x="187" y="33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3" name="Freeform 48"/>
            <p:cNvSpPr>
              <a:spLocks/>
            </p:cNvSpPr>
            <p:nvPr/>
          </p:nvSpPr>
          <p:spPr bwMode="auto">
            <a:xfrm>
              <a:off x="1986828" y="3891720"/>
              <a:ext cx="606266" cy="639947"/>
            </a:xfrm>
            <a:custGeom>
              <a:avLst/>
              <a:gdLst>
                <a:gd name="T0" fmla="*/ 383931 w 351"/>
                <a:gd name="T1" fmla="*/ 504825 h 342"/>
                <a:gd name="T2" fmla="*/ 386862 w 351"/>
                <a:gd name="T3" fmla="*/ 460375 h 342"/>
                <a:gd name="T4" fmla="*/ 414704 w 351"/>
                <a:gd name="T5" fmla="*/ 449263 h 342"/>
                <a:gd name="T6" fmla="*/ 476250 w 351"/>
                <a:gd name="T7" fmla="*/ 442913 h 342"/>
                <a:gd name="T8" fmla="*/ 514350 w 351"/>
                <a:gd name="T9" fmla="*/ 434975 h 342"/>
                <a:gd name="T10" fmla="*/ 486508 w 351"/>
                <a:gd name="T11" fmla="*/ 358775 h 342"/>
                <a:gd name="T12" fmla="*/ 457200 w 351"/>
                <a:gd name="T13" fmla="*/ 349250 h 342"/>
                <a:gd name="T14" fmla="*/ 446942 w 351"/>
                <a:gd name="T15" fmla="*/ 325437 h 342"/>
                <a:gd name="T16" fmla="*/ 430823 w 351"/>
                <a:gd name="T17" fmla="*/ 311150 h 342"/>
                <a:gd name="T18" fmla="*/ 414704 w 351"/>
                <a:gd name="T19" fmla="*/ 290512 h 342"/>
                <a:gd name="T20" fmla="*/ 416169 w 351"/>
                <a:gd name="T21" fmla="*/ 269875 h 342"/>
                <a:gd name="T22" fmla="*/ 457200 w 351"/>
                <a:gd name="T23" fmla="*/ 206375 h 342"/>
                <a:gd name="T24" fmla="*/ 441081 w 351"/>
                <a:gd name="T25" fmla="*/ 169862 h 342"/>
                <a:gd name="T26" fmla="*/ 422031 w 351"/>
                <a:gd name="T27" fmla="*/ 150812 h 342"/>
                <a:gd name="T28" fmla="*/ 400050 w 351"/>
                <a:gd name="T29" fmla="*/ 150812 h 342"/>
                <a:gd name="T30" fmla="*/ 376604 w 351"/>
                <a:gd name="T31" fmla="*/ 127000 h 342"/>
                <a:gd name="T32" fmla="*/ 361950 w 351"/>
                <a:gd name="T33" fmla="*/ 103188 h 342"/>
                <a:gd name="T34" fmla="*/ 351692 w 351"/>
                <a:gd name="T35" fmla="*/ 76200 h 342"/>
                <a:gd name="T36" fmla="*/ 310662 w 351"/>
                <a:gd name="T37" fmla="*/ 55563 h 342"/>
                <a:gd name="T38" fmla="*/ 274027 w 351"/>
                <a:gd name="T39" fmla="*/ 20637 h 342"/>
                <a:gd name="T40" fmla="*/ 249115 w 351"/>
                <a:gd name="T41" fmla="*/ 3175 h 342"/>
                <a:gd name="T42" fmla="*/ 221273 w 351"/>
                <a:gd name="T43" fmla="*/ 20637 h 342"/>
                <a:gd name="T44" fmla="*/ 167054 w 351"/>
                <a:gd name="T45" fmla="*/ 55563 h 342"/>
                <a:gd name="T46" fmla="*/ 178777 w 351"/>
                <a:gd name="T47" fmla="*/ 96837 h 342"/>
                <a:gd name="T48" fmla="*/ 172915 w 351"/>
                <a:gd name="T49" fmla="*/ 134938 h 342"/>
                <a:gd name="T50" fmla="*/ 150935 w 351"/>
                <a:gd name="T51" fmla="*/ 168275 h 342"/>
                <a:gd name="T52" fmla="*/ 115765 w 351"/>
                <a:gd name="T53" fmla="*/ 241300 h 342"/>
                <a:gd name="T54" fmla="*/ 95250 w 351"/>
                <a:gd name="T55" fmla="*/ 273050 h 342"/>
                <a:gd name="T56" fmla="*/ 61546 w 351"/>
                <a:gd name="T57" fmla="*/ 269875 h 342"/>
                <a:gd name="T58" fmla="*/ 29308 w 351"/>
                <a:gd name="T59" fmla="*/ 273050 h 342"/>
                <a:gd name="T60" fmla="*/ 24912 w 351"/>
                <a:gd name="T61" fmla="*/ 293687 h 342"/>
                <a:gd name="T62" fmla="*/ 13188 w 351"/>
                <a:gd name="T63" fmla="*/ 323850 h 342"/>
                <a:gd name="T64" fmla="*/ 0 w 351"/>
                <a:gd name="T65" fmla="*/ 396875 h 342"/>
                <a:gd name="T66" fmla="*/ 26377 w 351"/>
                <a:gd name="T67" fmla="*/ 438150 h 342"/>
                <a:gd name="T68" fmla="*/ 38100 w 351"/>
                <a:gd name="T69" fmla="*/ 463550 h 342"/>
                <a:gd name="T70" fmla="*/ 60081 w 351"/>
                <a:gd name="T71" fmla="*/ 439738 h 342"/>
                <a:gd name="T72" fmla="*/ 115765 w 351"/>
                <a:gd name="T73" fmla="*/ 460375 h 342"/>
                <a:gd name="T74" fmla="*/ 127488 w 351"/>
                <a:gd name="T75" fmla="*/ 458788 h 342"/>
                <a:gd name="T76" fmla="*/ 134815 w 351"/>
                <a:gd name="T77" fmla="*/ 439738 h 342"/>
                <a:gd name="T78" fmla="*/ 167054 w 351"/>
                <a:gd name="T79" fmla="*/ 476250 h 342"/>
                <a:gd name="T80" fmla="*/ 186104 w 351"/>
                <a:gd name="T81" fmla="*/ 463550 h 342"/>
                <a:gd name="T82" fmla="*/ 186104 w 351"/>
                <a:gd name="T83" fmla="*/ 463550 h 342"/>
                <a:gd name="T84" fmla="*/ 202223 w 351"/>
                <a:gd name="T85" fmla="*/ 452438 h 342"/>
                <a:gd name="T86" fmla="*/ 224204 w 351"/>
                <a:gd name="T87" fmla="*/ 460375 h 342"/>
                <a:gd name="T88" fmla="*/ 240323 w 351"/>
                <a:gd name="T89" fmla="*/ 466725 h 342"/>
                <a:gd name="T90" fmla="*/ 275492 w 351"/>
                <a:gd name="T91" fmla="*/ 487363 h 342"/>
                <a:gd name="T92" fmla="*/ 294542 w 351"/>
                <a:gd name="T93" fmla="*/ 490538 h 342"/>
                <a:gd name="T94" fmla="*/ 306265 w 351"/>
                <a:gd name="T95" fmla="*/ 517525 h 342"/>
                <a:gd name="T96" fmla="*/ 329712 w 351"/>
                <a:gd name="T97" fmla="*/ 539750 h 3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1"/>
                <a:gd name="T148" fmla="*/ 0 h 342"/>
                <a:gd name="T149" fmla="*/ 351 w 351"/>
                <a:gd name="T150" fmla="*/ 342 h 3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1" h="342">
                  <a:moveTo>
                    <a:pt x="249" y="333"/>
                  </a:moveTo>
                  <a:lnTo>
                    <a:pt x="257" y="326"/>
                  </a:lnTo>
                  <a:lnTo>
                    <a:pt x="262" y="318"/>
                  </a:lnTo>
                  <a:lnTo>
                    <a:pt x="264" y="309"/>
                  </a:lnTo>
                  <a:lnTo>
                    <a:pt x="264" y="298"/>
                  </a:lnTo>
                  <a:lnTo>
                    <a:pt x="264" y="290"/>
                  </a:lnTo>
                  <a:lnTo>
                    <a:pt x="268" y="287"/>
                  </a:lnTo>
                  <a:lnTo>
                    <a:pt x="273" y="285"/>
                  </a:lnTo>
                  <a:lnTo>
                    <a:pt x="283" y="283"/>
                  </a:lnTo>
                  <a:lnTo>
                    <a:pt x="301" y="283"/>
                  </a:lnTo>
                  <a:lnTo>
                    <a:pt x="320" y="285"/>
                  </a:lnTo>
                  <a:lnTo>
                    <a:pt x="325" y="279"/>
                  </a:lnTo>
                  <a:lnTo>
                    <a:pt x="332" y="276"/>
                  </a:lnTo>
                  <a:lnTo>
                    <a:pt x="340" y="274"/>
                  </a:lnTo>
                  <a:lnTo>
                    <a:pt x="351" y="274"/>
                  </a:lnTo>
                  <a:lnTo>
                    <a:pt x="342" y="257"/>
                  </a:lnTo>
                  <a:lnTo>
                    <a:pt x="334" y="241"/>
                  </a:lnTo>
                  <a:lnTo>
                    <a:pt x="332" y="226"/>
                  </a:lnTo>
                  <a:lnTo>
                    <a:pt x="332" y="218"/>
                  </a:lnTo>
                  <a:lnTo>
                    <a:pt x="321" y="218"/>
                  </a:lnTo>
                  <a:lnTo>
                    <a:pt x="312" y="220"/>
                  </a:lnTo>
                  <a:lnTo>
                    <a:pt x="308" y="215"/>
                  </a:lnTo>
                  <a:lnTo>
                    <a:pt x="307" y="209"/>
                  </a:lnTo>
                  <a:lnTo>
                    <a:pt x="305" y="205"/>
                  </a:lnTo>
                  <a:lnTo>
                    <a:pt x="303" y="202"/>
                  </a:lnTo>
                  <a:lnTo>
                    <a:pt x="299" y="200"/>
                  </a:lnTo>
                  <a:lnTo>
                    <a:pt x="294" y="196"/>
                  </a:lnTo>
                  <a:lnTo>
                    <a:pt x="290" y="192"/>
                  </a:lnTo>
                  <a:lnTo>
                    <a:pt x="284" y="187"/>
                  </a:lnTo>
                  <a:lnTo>
                    <a:pt x="283" y="183"/>
                  </a:lnTo>
                  <a:lnTo>
                    <a:pt x="283" y="180"/>
                  </a:lnTo>
                  <a:lnTo>
                    <a:pt x="283" y="176"/>
                  </a:lnTo>
                  <a:lnTo>
                    <a:pt x="284" y="170"/>
                  </a:lnTo>
                  <a:lnTo>
                    <a:pt x="297" y="154"/>
                  </a:lnTo>
                  <a:lnTo>
                    <a:pt x="312" y="137"/>
                  </a:lnTo>
                  <a:lnTo>
                    <a:pt x="312" y="130"/>
                  </a:lnTo>
                  <a:lnTo>
                    <a:pt x="310" y="122"/>
                  </a:lnTo>
                  <a:lnTo>
                    <a:pt x="307" y="115"/>
                  </a:lnTo>
                  <a:lnTo>
                    <a:pt x="301" y="107"/>
                  </a:lnTo>
                  <a:lnTo>
                    <a:pt x="295" y="100"/>
                  </a:lnTo>
                  <a:lnTo>
                    <a:pt x="292" y="96"/>
                  </a:lnTo>
                  <a:lnTo>
                    <a:pt x="288" y="95"/>
                  </a:lnTo>
                  <a:lnTo>
                    <a:pt x="284" y="95"/>
                  </a:lnTo>
                  <a:lnTo>
                    <a:pt x="279" y="95"/>
                  </a:lnTo>
                  <a:lnTo>
                    <a:pt x="273" y="95"/>
                  </a:lnTo>
                  <a:lnTo>
                    <a:pt x="270" y="85"/>
                  </a:lnTo>
                  <a:lnTo>
                    <a:pt x="266" y="78"/>
                  </a:lnTo>
                  <a:lnTo>
                    <a:pt x="257" y="80"/>
                  </a:lnTo>
                  <a:lnTo>
                    <a:pt x="249" y="80"/>
                  </a:lnTo>
                  <a:lnTo>
                    <a:pt x="247" y="74"/>
                  </a:lnTo>
                  <a:lnTo>
                    <a:pt x="247" y="65"/>
                  </a:lnTo>
                  <a:lnTo>
                    <a:pt x="247" y="61"/>
                  </a:lnTo>
                  <a:lnTo>
                    <a:pt x="246" y="56"/>
                  </a:lnTo>
                  <a:lnTo>
                    <a:pt x="240" y="48"/>
                  </a:lnTo>
                  <a:lnTo>
                    <a:pt x="233" y="43"/>
                  </a:lnTo>
                  <a:lnTo>
                    <a:pt x="223" y="39"/>
                  </a:lnTo>
                  <a:lnTo>
                    <a:pt x="212" y="35"/>
                  </a:lnTo>
                  <a:lnTo>
                    <a:pt x="201" y="30"/>
                  </a:lnTo>
                  <a:lnTo>
                    <a:pt x="194" y="22"/>
                  </a:lnTo>
                  <a:lnTo>
                    <a:pt x="187" y="13"/>
                  </a:lnTo>
                  <a:lnTo>
                    <a:pt x="179" y="6"/>
                  </a:lnTo>
                  <a:lnTo>
                    <a:pt x="174" y="4"/>
                  </a:lnTo>
                  <a:lnTo>
                    <a:pt x="170" y="2"/>
                  </a:lnTo>
                  <a:lnTo>
                    <a:pt x="166" y="0"/>
                  </a:lnTo>
                  <a:lnTo>
                    <a:pt x="161" y="0"/>
                  </a:lnTo>
                  <a:lnTo>
                    <a:pt x="151" y="13"/>
                  </a:lnTo>
                  <a:lnTo>
                    <a:pt x="144" y="28"/>
                  </a:lnTo>
                  <a:lnTo>
                    <a:pt x="131" y="34"/>
                  </a:lnTo>
                  <a:lnTo>
                    <a:pt x="114" y="35"/>
                  </a:lnTo>
                  <a:lnTo>
                    <a:pt x="118" y="45"/>
                  </a:lnTo>
                  <a:lnTo>
                    <a:pt x="120" y="52"/>
                  </a:lnTo>
                  <a:lnTo>
                    <a:pt x="122" y="61"/>
                  </a:lnTo>
                  <a:lnTo>
                    <a:pt x="122" y="69"/>
                  </a:lnTo>
                  <a:lnTo>
                    <a:pt x="120" y="76"/>
                  </a:lnTo>
                  <a:lnTo>
                    <a:pt x="118" y="85"/>
                  </a:lnTo>
                  <a:lnTo>
                    <a:pt x="116" y="91"/>
                  </a:lnTo>
                  <a:lnTo>
                    <a:pt x="113" y="98"/>
                  </a:lnTo>
                  <a:lnTo>
                    <a:pt x="103" y="106"/>
                  </a:lnTo>
                  <a:lnTo>
                    <a:pt x="92" y="111"/>
                  </a:lnTo>
                  <a:lnTo>
                    <a:pt x="87" y="130"/>
                  </a:lnTo>
                  <a:lnTo>
                    <a:pt x="79" y="152"/>
                  </a:lnTo>
                  <a:lnTo>
                    <a:pt x="76" y="161"/>
                  </a:lnTo>
                  <a:lnTo>
                    <a:pt x="70" y="168"/>
                  </a:lnTo>
                  <a:lnTo>
                    <a:pt x="65" y="172"/>
                  </a:lnTo>
                  <a:lnTo>
                    <a:pt x="59" y="174"/>
                  </a:lnTo>
                  <a:lnTo>
                    <a:pt x="50" y="172"/>
                  </a:lnTo>
                  <a:lnTo>
                    <a:pt x="42" y="170"/>
                  </a:lnTo>
                  <a:lnTo>
                    <a:pt x="33" y="168"/>
                  </a:lnTo>
                  <a:lnTo>
                    <a:pt x="26" y="170"/>
                  </a:lnTo>
                  <a:lnTo>
                    <a:pt x="20" y="172"/>
                  </a:lnTo>
                  <a:lnTo>
                    <a:pt x="18" y="176"/>
                  </a:lnTo>
                  <a:lnTo>
                    <a:pt x="18" y="180"/>
                  </a:lnTo>
                  <a:lnTo>
                    <a:pt x="17" y="185"/>
                  </a:lnTo>
                  <a:lnTo>
                    <a:pt x="7" y="191"/>
                  </a:lnTo>
                  <a:lnTo>
                    <a:pt x="2" y="194"/>
                  </a:lnTo>
                  <a:lnTo>
                    <a:pt x="9" y="204"/>
                  </a:lnTo>
                  <a:lnTo>
                    <a:pt x="17" y="220"/>
                  </a:lnTo>
                  <a:lnTo>
                    <a:pt x="9" y="233"/>
                  </a:lnTo>
                  <a:lnTo>
                    <a:pt x="0" y="250"/>
                  </a:lnTo>
                  <a:lnTo>
                    <a:pt x="5" y="257"/>
                  </a:lnTo>
                  <a:lnTo>
                    <a:pt x="15" y="268"/>
                  </a:lnTo>
                  <a:lnTo>
                    <a:pt x="18" y="276"/>
                  </a:lnTo>
                  <a:lnTo>
                    <a:pt x="22" y="281"/>
                  </a:lnTo>
                  <a:lnTo>
                    <a:pt x="26" y="287"/>
                  </a:lnTo>
                  <a:lnTo>
                    <a:pt x="26" y="292"/>
                  </a:lnTo>
                  <a:lnTo>
                    <a:pt x="28" y="290"/>
                  </a:lnTo>
                  <a:lnTo>
                    <a:pt x="33" y="283"/>
                  </a:lnTo>
                  <a:lnTo>
                    <a:pt x="41" y="277"/>
                  </a:lnTo>
                  <a:lnTo>
                    <a:pt x="50" y="276"/>
                  </a:lnTo>
                  <a:lnTo>
                    <a:pt x="66" y="283"/>
                  </a:lnTo>
                  <a:lnTo>
                    <a:pt x="79" y="290"/>
                  </a:lnTo>
                  <a:lnTo>
                    <a:pt x="83" y="290"/>
                  </a:lnTo>
                  <a:lnTo>
                    <a:pt x="85" y="290"/>
                  </a:lnTo>
                  <a:lnTo>
                    <a:pt x="87" y="289"/>
                  </a:lnTo>
                  <a:lnTo>
                    <a:pt x="89" y="285"/>
                  </a:lnTo>
                  <a:lnTo>
                    <a:pt x="90" y="279"/>
                  </a:lnTo>
                  <a:lnTo>
                    <a:pt x="92" y="277"/>
                  </a:lnTo>
                  <a:lnTo>
                    <a:pt x="100" y="287"/>
                  </a:lnTo>
                  <a:lnTo>
                    <a:pt x="107" y="298"/>
                  </a:lnTo>
                  <a:lnTo>
                    <a:pt x="114" y="300"/>
                  </a:lnTo>
                  <a:lnTo>
                    <a:pt x="118" y="298"/>
                  </a:lnTo>
                  <a:lnTo>
                    <a:pt x="124" y="296"/>
                  </a:lnTo>
                  <a:lnTo>
                    <a:pt x="127" y="292"/>
                  </a:lnTo>
                  <a:lnTo>
                    <a:pt x="131" y="289"/>
                  </a:lnTo>
                  <a:lnTo>
                    <a:pt x="135" y="287"/>
                  </a:lnTo>
                  <a:lnTo>
                    <a:pt x="138" y="285"/>
                  </a:lnTo>
                  <a:lnTo>
                    <a:pt x="146" y="285"/>
                  </a:lnTo>
                  <a:lnTo>
                    <a:pt x="150" y="287"/>
                  </a:lnTo>
                  <a:lnTo>
                    <a:pt x="153" y="290"/>
                  </a:lnTo>
                  <a:lnTo>
                    <a:pt x="157" y="292"/>
                  </a:lnTo>
                  <a:lnTo>
                    <a:pt x="159" y="294"/>
                  </a:lnTo>
                  <a:lnTo>
                    <a:pt x="164" y="294"/>
                  </a:lnTo>
                  <a:lnTo>
                    <a:pt x="170" y="292"/>
                  </a:lnTo>
                  <a:lnTo>
                    <a:pt x="179" y="300"/>
                  </a:lnTo>
                  <a:lnTo>
                    <a:pt x="188" y="307"/>
                  </a:lnTo>
                  <a:lnTo>
                    <a:pt x="194" y="307"/>
                  </a:lnTo>
                  <a:lnTo>
                    <a:pt x="198" y="309"/>
                  </a:lnTo>
                  <a:lnTo>
                    <a:pt x="201" y="309"/>
                  </a:lnTo>
                  <a:lnTo>
                    <a:pt x="205" y="313"/>
                  </a:lnTo>
                  <a:lnTo>
                    <a:pt x="207" y="320"/>
                  </a:lnTo>
                  <a:lnTo>
                    <a:pt x="209" y="326"/>
                  </a:lnTo>
                  <a:lnTo>
                    <a:pt x="211" y="333"/>
                  </a:lnTo>
                  <a:lnTo>
                    <a:pt x="211" y="342"/>
                  </a:lnTo>
                  <a:lnTo>
                    <a:pt x="225" y="340"/>
                  </a:lnTo>
                  <a:lnTo>
                    <a:pt x="249" y="333"/>
                  </a:lnTo>
                  <a:close/>
                </a:path>
              </a:pathLst>
            </a:custGeom>
            <a:solidFill>
              <a:srgbClr val="DDDDDD"/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4" name="Freeform 49"/>
            <p:cNvSpPr>
              <a:spLocks/>
            </p:cNvSpPr>
            <p:nvPr/>
          </p:nvSpPr>
          <p:spPr bwMode="auto">
            <a:xfrm>
              <a:off x="1644399" y="3931014"/>
              <a:ext cx="552002" cy="638077"/>
            </a:xfrm>
            <a:custGeom>
              <a:avLst/>
              <a:gdLst>
                <a:gd name="T0" fmla="*/ 292696 w 320"/>
                <a:gd name="T1" fmla="*/ 20638 h 341"/>
                <a:gd name="T2" fmla="*/ 260499 w 320"/>
                <a:gd name="T3" fmla="*/ 38100 h 341"/>
                <a:gd name="T4" fmla="*/ 251718 w 320"/>
                <a:gd name="T5" fmla="*/ 60325 h 341"/>
                <a:gd name="T6" fmla="*/ 213668 w 320"/>
                <a:gd name="T7" fmla="*/ 55563 h 341"/>
                <a:gd name="T8" fmla="*/ 194643 w 320"/>
                <a:gd name="T9" fmla="*/ 107950 h 341"/>
                <a:gd name="T10" fmla="*/ 159519 w 320"/>
                <a:gd name="T11" fmla="*/ 111125 h 341"/>
                <a:gd name="T12" fmla="*/ 143421 w 320"/>
                <a:gd name="T13" fmla="*/ 114300 h 341"/>
                <a:gd name="T14" fmla="*/ 121469 w 320"/>
                <a:gd name="T15" fmla="*/ 73025 h 341"/>
                <a:gd name="T16" fmla="*/ 79028 w 320"/>
                <a:gd name="T17" fmla="*/ 73025 h 341"/>
                <a:gd name="T18" fmla="*/ 54149 w 320"/>
                <a:gd name="T19" fmla="*/ 52388 h 341"/>
                <a:gd name="T20" fmla="*/ 24879 w 320"/>
                <a:gd name="T21" fmla="*/ 63500 h 341"/>
                <a:gd name="T22" fmla="*/ 19025 w 320"/>
                <a:gd name="T23" fmla="*/ 93663 h 341"/>
                <a:gd name="T24" fmla="*/ 38050 w 320"/>
                <a:gd name="T25" fmla="*/ 111125 h 341"/>
                <a:gd name="T26" fmla="*/ 57076 w 320"/>
                <a:gd name="T27" fmla="*/ 136525 h 341"/>
                <a:gd name="T28" fmla="*/ 46831 w 320"/>
                <a:gd name="T29" fmla="*/ 157163 h 341"/>
                <a:gd name="T30" fmla="*/ 38050 w 320"/>
                <a:gd name="T31" fmla="*/ 149225 h 341"/>
                <a:gd name="T32" fmla="*/ 8781 w 320"/>
                <a:gd name="T33" fmla="*/ 128588 h 341"/>
                <a:gd name="T34" fmla="*/ 11708 w 320"/>
                <a:gd name="T35" fmla="*/ 173038 h 341"/>
                <a:gd name="T36" fmla="*/ 54149 w 320"/>
                <a:gd name="T37" fmla="*/ 207963 h 341"/>
                <a:gd name="T38" fmla="*/ 67320 w 320"/>
                <a:gd name="T39" fmla="*/ 231775 h 341"/>
                <a:gd name="T40" fmla="*/ 49758 w 320"/>
                <a:gd name="T41" fmla="*/ 266700 h 341"/>
                <a:gd name="T42" fmla="*/ 54149 w 320"/>
                <a:gd name="T43" fmla="*/ 325438 h 341"/>
                <a:gd name="T44" fmla="*/ 65857 w 320"/>
                <a:gd name="T45" fmla="*/ 360363 h 341"/>
                <a:gd name="T46" fmla="*/ 54149 w 320"/>
                <a:gd name="T47" fmla="*/ 381000 h 341"/>
                <a:gd name="T48" fmla="*/ 76101 w 320"/>
                <a:gd name="T49" fmla="*/ 406400 h 341"/>
                <a:gd name="T50" fmla="*/ 111224 w 320"/>
                <a:gd name="T51" fmla="*/ 419100 h 341"/>
                <a:gd name="T52" fmla="*/ 140494 w 320"/>
                <a:gd name="T53" fmla="*/ 422275 h 341"/>
                <a:gd name="T54" fmla="*/ 156592 w 320"/>
                <a:gd name="T55" fmla="*/ 409575 h 341"/>
                <a:gd name="T56" fmla="*/ 172690 w 320"/>
                <a:gd name="T57" fmla="*/ 430213 h 341"/>
                <a:gd name="T58" fmla="*/ 194643 w 320"/>
                <a:gd name="T59" fmla="*/ 460375 h 341"/>
                <a:gd name="T60" fmla="*/ 206350 w 320"/>
                <a:gd name="T61" fmla="*/ 519113 h 341"/>
                <a:gd name="T62" fmla="*/ 232693 w 320"/>
                <a:gd name="T63" fmla="*/ 519113 h 341"/>
                <a:gd name="T64" fmla="*/ 235620 w 320"/>
                <a:gd name="T65" fmla="*/ 541338 h 341"/>
                <a:gd name="T66" fmla="*/ 251718 w 320"/>
                <a:gd name="T67" fmla="*/ 533400 h 341"/>
                <a:gd name="T68" fmla="*/ 283915 w 320"/>
                <a:gd name="T69" fmla="*/ 512763 h 341"/>
                <a:gd name="T70" fmla="*/ 314648 w 320"/>
                <a:gd name="T71" fmla="*/ 506413 h 341"/>
                <a:gd name="T72" fmla="*/ 343917 w 320"/>
                <a:gd name="T73" fmla="*/ 484188 h 341"/>
                <a:gd name="T74" fmla="*/ 360016 w 320"/>
                <a:gd name="T75" fmla="*/ 460375 h 341"/>
                <a:gd name="T76" fmla="*/ 349771 w 320"/>
                <a:gd name="T77" fmla="*/ 447675 h 341"/>
                <a:gd name="T78" fmla="*/ 332209 w 320"/>
                <a:gd name="T79" fmla="*/ 450850 h 341"/>
                <a:gd name="T80" fmla="*/ 321965 w 320"/>
                <a:gd name="T81" fmla="*/ 439738 h 341"/>
                <a:gd name="T82" fmla="*/ 321965 w 320"/>
                <a:gd name="T83" fmla="*/ 412750 h 341"/>
                <a:gd name="T84" fmla="*/ 295623 w 320"/>
                <a:gd name="T85" fmla="*/ 374650 h 341"/>
                <a:gd name="T86" fmla="*/ 314648 w 320"/>
                <a:gd name="T87" fmla="*/ 315913 h 341"/>
                <a:gd name="T88" fmla="*/ 300013 w 320"/>
                <a:gd name="T89" fmla="*/ 269875 h 341"/>
                <a:gd name="T90" fmla="*/ 316111 w 320"/>
                <a:gd name="T91" fmla="*/ 246063 h 341"/>
                <a:gd name="T92" fmla="*/ 338063 w 320"/>
                <a:gd name="T93" fmla="*/ 233363 h 341"/>
                <a:gd name="T94" fmla="*/ 376114 w 320"/>
                <a:gd name="T95" fmla="*/ 242888 h 341"/>
                <a:gd name="T96" fmla="*/ 400993 w 320"/>
                <a:gd name="T97" fmla="*/ 222250 h 341"/>
                <a:gd name="T98" fmla="*/ 424409 w 320"/>
                <a:gd name="T99" fmla="*/ 142875 h 341"/>
                <a:gd name="T100" fmla="*/ 459532 w 320"/>
                <a:gd name="T101" fmla="*/ 111125 h 341"/>
                <a:gd name="T102" fmla="*/ 468313 w 320"/>
                <a:gd name="T103" fmla="*/ 76200 h 341"/>
                <a:gd name="T104" fmla="*/ 462459 w 320"/>
                <a:gd name="T105" fmla="*/ 38100 h 341"/>
                <a:gd name="T106" fmla="*/ 456605 w 320"/>
                <a:gd name="T107" fmla="*/ 22225 h 341"/>
                <a:gd name="T108" fmla="*/ 408310 w 320"/>
                <a:gd name="T109" fmla="*/ 39688 h 341"/>
                <a:gd name="T110" fmla="*/ 354162 w 320"/>
                <a:gd name="T111" fmla="*/ 22225 h 341"/>
                <a:gd name="T112" fmla="*/ 319038 w 320"/>
                <a:gd name="T113" fmla="*/ 0 h 3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0"/>
                <a:gd name="T172" fmla="*/ 0 h 341"/>
                <a:gd name="T173" fmla="*/ 320 w 320"/>
                <a:gd name="T174" fmla="*/ 341 h 3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0" h="341">
                  <a:moveTo>
                    <a:pt x="218" y="0"/>
                  </a:moveTo>
                  <a:lnTo>
                    <a:pt x="209" y="7"/>
                  </a:lnTo>
                  <a:lnTo>
                    <a:pt x="200" y="13"/>
                  </a:lnTo>
                  <a:lnTo>
                    <a:pt x="189" y="16"/>
                  </a:lnTo>
                  <a:lnTo>
                    <a:pt x="178" y="16"/>
                  </a:lnTo>
                  <a:lnTo>
                    <a:pt x="178" y="24"/>
                  </a:lnTo>
                  <a:lnTo>
                    <a:pt x="178" y="29"/>
                  </a:lnTo>
                  <a:lnTo>
                    <a:pt x="176" y="35"/>
                  </a:lnTo>
                  <a:lnTo>
                    <a:pt x="172" y="38"/>
                  </a:lnTo>
                  <a:lnTo>
                    <a:pt x="165" y="33"/>
                  </a:lnTo>
                  <a:lnTo>
                    <a:pt x="155" y="27"/>
                  </a:lnTo>
                  <a:lnTo>
                    <a:pt x="146" y="35"/>
                  </a:lnTo>
                  <a:lnTo>
                    <a:pt x="143" y="38"/>
                  </a:lnTo>
                  <a:lnTo>
                    <a:pt x="139" y="48"/>
                  </a:lnTo>
                  <a:lnTo>
                    <a:pt x="133" y="68"/>
                  </a:lnTo>
                  <a:lnTo>
                    <a:pt x="124" y="64"/>
                  </a:lnTo>
                  <a:lnTo>
                    <a:pt x="117" y="64"/>
                  </a:lnTo>
                  <a:lnTo>
                    <a:pt x="109" y="70"/>
                  </a:lnTo>
                  <a:lnTo>
                    <a:pt x="106" y="74"/>
                  </a:lnTo>
                  <a:lnTo>
                    <a:pt x="100" y="74"/>
                  </a:lnTo>
                  <a:lnTo>
                    <a:pt x="98" y="72"/>
                  </a:lnTo>
                  <a:lnTo>
                    <a:pt x="94" y="61"/>
                  </a:lnTo>
                  <a:lnTo>
                    <a:pt x="89" y="51"/>
                  </a:lnTo>
                  <a:lnTo>
                    <a:pt x="83" y="46"/>
                  </a:lnTo>
                  <a:lnTo>
                    <a:pt x="78" y="42"/>
                  </a:lnTo>
                  <a:lnTo>
                    <a:pt x="69" y="44"/>
                  </a:lnTo>
                  <a:lnTo>
                    <a:pt x="54" y="46"/>
                  </a:lnTo>
                  <a:lnTo>
                    <a:pt x="48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0" y="33"/>
                  </a:lnTo>
                  <a:lnTo>
                    <a:pt x="24" y="37"/>
                  </a:lnTo>
                  <a:lnTo>
                    <a:pt x="17" y="40"/>
                  </a:lnTo>
                  <a:lnTo>
                    <a:pt x="13" y="46"/>
                  </a:lnTo>
                  <a:lnTo>
                    <a:pt x="8" y="51"/>
                  </a:lnTo>
                  <a:lnTo>
                    <a:pt x="13" y="59"/>
                  </a:lnTo>
                  <a:lnTo>
                    <a:pt x="17" y="64"/>
                  </a:lnTo>
                  <a:lnTo>
                    <a:pt x="22" y="68"/>
                  </a:lnTo>
                  <a:lnTo>
                    <a:pt x="26" y="70"/>
                  </a:lnTo>
                  <a:lnTo>
                    <a:pt x="35" y="74"/>
                  </a:lnTo>
                  <a:lnTo>
                    <a:pt x="39" y="79"/>
                  </a:lnTo>
                  <a:lnTo>
                    <a:pt x="39" y="86"/>
                  </a:lnTo>
                  <a:lnTo>
                    <a:pt x="37" y="96"/>
                  </a:lnTo>
                  <a:lnTo>
                    <a:pt x="35" y="98"/>
                  </a:lnTo>
                  <a:lnTo>
                    <a:pt x="32" y="99"/>
                  </a:lnTo>
                  <a:lnTo>
                    <a:pt x="30" y="98"/>
                  </a:lnTo>
                  <a:lnTo>
                    <a:pt x="26" y="94"/>
                  </a:lnTo>
                  <a:lnTo>
                    <a:pt x="21" y="90"/>
                  </a:lnTo>
                  <a:lnTo>
                    <a:pt x="13" y="85"/>
                  </a:lnTo>
                  <a:lnTo>
                    <a:pt x="6" y="81"/>
                  </a:lnTo>
                  <a:lnTo>
                    <a:pt x="11" y="94"/>
                  </a:lnTo>
                  <a:lnTo>
                    <a:pt x="13" y="103"/>
                  </a:lnTo>
                  <a:lnTo>
                    <a:pt x="8" y="109"/>
                  </a:lnTo>
                  <a:lnTo>
                    <a:pt x="0" y="116"/>
                  </a:lnTo>
                  <a:lnTo>
                    <a:pt x="19" y="122"/>
                  </a:lnTo>
                  <a:lnTo>
                    <a:pt x="37" y="131"/>
                  </a:lnTo>
                  <a:lnTo>
                    <a:pt x="41" y="135"/>
                  </a:lnTo>
                  <a:lnTo>
                    <a:pt x="45" y="140"/>
                  </a:lnTo>
                  <a:lnTo>
                    <a:pt x="46" y="146"/>
                  </a:lnTo>
                  <a:lnTo>
                    <a:pt x="46" y="151"/>
                  </a:lnTo>
                  <a:lnTo>
                    <a:pt x="43" y="160"/>
                  </a:lnTo>
                  <a:lnTo>
                    <a:pt x="34" y="168"/>
                  </a:lnTo>
                  <a:lnTo>
                    <a:pt x="28" y="179"/>
                  </a:lnTo>
                  <a:lnTo>
                    <a:pt x="26" y="192"/>
                  </a:lnTo>
                  <a:lnTo>
                    <a:pt x="37" y="205"/>
                  </a:lnTo>
                  <a:lnTo>
                    <a:pt x="48" y="214"/>
                  </a:lnTo>
                  <a:lnTo>
                    <a:pt x="48" y="220"/>
                  </a:lnTo>
                  <a:lnTo>
                    <a:pt x="45" y="227"/>
                  </a:lnTo>
                  <a:lnTo>
                    <a:pt x="41" y="234"/>
                  </a:lnTo>
                  <a:lnTo>
                    <a:pt x="37" y="240"/>
                  </a:lnTo>
                  <a:lnTo>
                    <a:pt x="41" y="245"/>
                  </a:lnTo>
                  <a:lnTo>
                    <a:pt x="46" y="251"/>
                  </a:lnTo>
                  <a:lnTo>
                    <a:pt x="52" y="256"/>
                  </a:lnTo>
                  <a:lnTo>
                    <a:pt x="59" y="260"/>
                  </a:lnTo>
                  <a:lnTo>
                    <a:pt x="67" y="262"/>
                  </a:lnTo>
                  <a:lnTo>
                    <a:pt x="76" y="264"/>
                  </a:lnTo>
                  <a:lnTo>
                    <a:pt x="83" y="264"/>
                  </a:lnTo>
                  <a:lnTo>
                    <a:pt x="91" y="264"/>
                  </a:lnTo>
                  <a:lnTo>
                    <a:pt x="96" y="266"/>
                  </a:lnTo>
                  <a:lnTo>
                    <a:pt x="100" y="264"/>
                  </a:lnTo>
                  <a:lnTo>
                    <a:pt x="106" y="262"/>
                  </a:lnTo>
                  <a:lnTo>
                    <a:pt x="107" y="258"/>
                  </a:lnTo>
                  <a:lnTo>
                    <a:pt x="113" y="260"/>
                  </a:lnTo>
                  <a:lnTo>
                    <a:pt x="118" y="264"/>
                  </a:lnTo>
                  <a:lnTo>
                    <a:pt x="118" y="271"/>
                  </a:lnTo>
                  <a:lnTo>
                    <a:pt x="120" y="280"/>
                  </a:lnTo>
                  <a:lnTo>
                    <a:pt x="126" y="286"/>
                  </a:lnTo>
                  <a:lnTo>
                    <a:pt x="133" y="290"/>
                  </a:lnTo>
                  <a:lnTo>
                    <a:pt x="135" y="306"/>
                  </a:lnTo>
                  <a:lnTo>
                    <a:pt x="137" y="323"/>
                  </a:lnTo>
                  <a:lnTo>
                    <a:pt x="141" y="327"/>
                  </a:lnTo>
                  <a:lnTo>
                    <a:pt x="146" y="329"/>
                  </a:lnTo>
                  <a:lnTo>
                    <a:pt x="154" y="329"/>
                  </a:lnTo>
                  <a:lnTo>
                    <a:pt x="159" y="327"/>
                  </a:lnTo>
                  <a:lnTo>
                    <a:pt x="159" y="334"/>
                  </a:lnTo>
                  <a:lnTo>
                    <a:pt x="157" y="340"/>
                  </a:lnTo>
                  <a:lnTo>
                    <a:pt x="161" y="341"/>
                  </a:lnTo>
                  <a:lnTo>
                    <a:pt x="163" y="341"/>
                  </a:lnTo>
                  <a:lnTo>
                    <a:pt x="167" y="340"/>
                  </a:lnTo>
                  <a:lnTo>
                    <a:pt x="172" y="336"/>
                  </a:lnTo>
                  <a:lnTo>
                    <a:pt x="179" y="330"/>
                  </a:lnTo>
                  <a:lnTo>
                    <a:pt x="185" y="325"/>
                  </a:lnTo>
                  <a:lnTo>
                    <a:pt x="194" y="323"/>
                  </a:lnTo>
                  <a:lnTo>
                    <a:pt x="203" y="321"/>
                  </a:lnTo>
                  <a:lnTo>
                    <a:pt x="209" y="321"/>
                  </a:lnTo>
                  <a:lnTo>
                    <a:pt x="215" y="319"/>
                  </a:lnTo>
                  <a:lnTo>
                    <a:pt x="220" y="317"/>
                  </a:lnTo>
                  <a:lnTo>
                    <a:pt x="226" y="312"/>
                  </a:lnTo>
                  <a:lnTo>
                    <a:pt x="235" y="305"/>
                  </a:lnTo>
                  <a:lnTo>
                    <a:pt x="242" y="297"/>
                  </a:lnTo>
                  <a:lnTo>
                    <a:pt x="246" y="293"/>
                  </a:lnTo>
                  <a:lnTo>
                    <a:pt x="246" y="290"/>
                  </a:lnTo>
                  <a:lnTo>
                    <a:pt x="246" y="286"/>
                  </a:lnTo>
                  <a:lnTo>
                    <a:pt x="244" y="282"/>
                  </a:lnTo>
                  <a:lnTo>
                    <a:pt x="239" y="282"/>
                  </a:lnTo>
                  <a:lnTo>
                    <a:pt x="233" y="284"/>
                  </a:lnTo>
                  <a:lnTo>
                    <a:pt x="229" y="284"/>
                  </a:lnTo>
                  <a:lnTo>
                    <a:pt x="227" y="284"/>
                  </a:lnTo>
                  <a:lnTo>
                    <a:pt x="224" y="284"/>
                  </a:lnTo>
                  <a:lnTo>
                    <a:pt x="220" y="282"/>
                  </a:lnTo>
                  <a:lnTo>
                    <a:pt x="220" y="277"/>
                  </a:lnTo>
                  <a:lnTo>
                    <a:pt x="224" y="271"/>
                  </a:lnTo>
                  <a:lnTo>
                    <a:pt x="224" y="266"/>
                  </a:lnTo>
                  <a:lnTo>
                    <a:pt x="220" y="260"/>
                  </a:lnTo>
                  <a:lnTo>
                    <a:pt x="216" y="253"/>
                  </a:lnTo>
                  <a:lnTo>
                    <a:pt x="213" y="247"/>
                  </a:lnTo>
                  <a:lnTo>
                    <a:pt x="202" y="236"/>
                  </a:lnTo>
                  <a:lnTo>
                    <a:pt x="198" y="229"/>
                  </a:lnTo>
                  <a:lnTo>
                    <a:pt x="207" y="212"/>
                  </a:lnTo>
                  <a:lnTo>
                    <a:pt x="215" y="199"/>
                  </a:lnTo>
                  <a:lnTo>
                    <a:pt x="207" y="183"/>
                  </a:lnTo>
                  <a:lnTo>
                    <a:pt x="200" y="173"/>
                  </a:lnTo>
                  <a:lnTo>
                    <a:pt x="205" y="170"/>
                  </a:lnTo>
                  <a:lnTo>
                    <a:pt x="215" y="164"/>
                  </a:lnTo>
                  <a:lnTo>
                    <a:pt x="216" y="159"/>
                  </a:lnTo>
                  <a:lnTo>
                    <a:pt x="216" y="155"/>
                  </a:lnTo>
                  <a:lnTo>
                    <a:pt x="218" y="151"/>
                  </a:lnTo>
                  <a:lnTo>
                    <a:pt x="224" y="149"/>
                  </a:lnTo>
                  <a:lnTo>
                    <a:pt x="231" y="147"/>
                  </a:lnTo>
                  <a:lnTo>
                    <a:pt x="240" y="149"/>
                  </a:lnTo>
                  <a:lnTo>
                    <a:pt x="248" y="151"/>
                  </a:lnTo>
                  <a:lnTo>
                    <a:pt x="257" y="153"/>
                  </a:lnTo>
                  <a:lnTo>
                    <a:pt x="263" y="151"/>
                  </a:lnTo>
                  <a:lnTo>
                    <a:pt x="268" y="147"/>
                  </a:lnTo>
                  <a:lnTo>
                    <a:pt x="274" y="140"/>
                  </a:lnTo>
                  <a:lnTo>
                    <a:pt x="277" y="131"/>
                  </a:lnTo>
                  <a:lnTo>
                    <a:pt x="285" y="109"/>
                  </a:lnTo>
                  <a:lnTo>
                    <a:pt x="290" y="90"/>
                  </a:lnTo>
                  <a:lnTo>
                    <a:pt x="301" y="85"/>
                  </a:lnTo>
                  <a:lnTo>
                    <a:pt x="311" y="77"/>
                  </a:lnTo>
                  <a:lnTo>
                    <a:pt x="314" y="70"/>
                  </a:lnTo>
                  <a:lnTo>
                    <a:pt x="316" y="64"/>
                  </a:lnTo>
                  <a:lnTo>
                    <a:pt x="318" y="55"/>
                  </a:lnTo>
                  <a:lnTo>
                    <a:pt x="320" y="48"/>
                  </a:lnTo>
                  <a:lnTo>
                    <a:pt x="320" y="40"/>
                  </a:lnTo>
                  <a:lnTo>
                    <a:pt x="318" y="31"/>
                  </a:lnTo>
                  <a:lnTo>
                    <a:pt x="316" y="24"/>
                  </a:lnTo>
                  <a:lnTo>
                    <a:pt x="312" y="14"/>
                  </a:lnTo>
                  <a:lnTo>
                    <a:pt x="301" y="18"/>
                  </a:lnTo>
                  <a:lnTo>
                    <a:pt x="290" y="22"/>
                  </a:lnTo>
                  <a:lnTo>
                    <a:pt x="279" y="25"/>
                  </a:lnTo>
                  <a:lnTo>
                    <a:pt x="266" y="25"/>
                  </a:lnTo>
                  <a:lnTo>
                    <a:pt x="253" y="20"/>
                  </a:lnTo>
                  <a:lnTo>
                    <a:pt x="242" y="14"/>
                  </a:lnTo>
                  <a:lnTo>
                    <a:pt x="229" y="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5" name="Freeform 50"/>
            <p:cNvSpPr>
              <a:spLocks/>
            </p:cNvSpPr>
            <p:nvPr/>
          </p:nvSpPr>
          <p:spPr bwMode="auto">
            <a:xfrm>
              <a:off x="1745444" y="4408168"/>
              <a:ext cx="486510" cy="576326"/>
            </a:xfrm>
            <a:custGeom>
              <a:avLst/>
              <a:gdLst>
                <a:gd name="T0" fmla="*/ 255582 w 281"/>
                <a:gd name="T1" fmla="*/ 471488 h 308"/>
                <a:gd name="T2" fmla="*/ 306992 w 281"/>
                <a:gd name="T3" fmla="*/ 457200 h 308"/>
                <a:gd name="T4" fmla="*/ 306992 w 281"/>
                <a:gd name="T5" fmla="*/ 422275 h 308"/>
                <a:gd name="T6" fmla="*/ 283490 w 281"/>
                <a:gd name="T7" fmla="*/ 401637 h 308"/>
                <a:gd name="T8" fmla="*/ 280552 w 281"/>
                <a:gd name="T9" fmla="*/ 384175 h 308"/>
                <a:gd name="T10" fmla="*/ 312867 w 281"/>
                <a:gd name="T11" fmla="*/ 354012 h 308"/>
                <a:gd name="T12" fmla="*/ 312867 w 281"/>
                <a:gd name="T13" fmla="*/ 330200 h 308"/>
                <a:gd name="T14" fmla="*/ 312867 w 281"/>
                <a:gd name="T15" fmla="*/ 298450 h 308"/>
                <a:gd name="T16" fmla="*/ 339307 w 281"/>
                <a:gd name="T17" fmla="*/ 322262 h 308"/>
                <a:gd name="T18" fmla="*/ 380435 w 281"/>
                <a:gd name="T19" fmla="*/ 315912 h 308"/>
                <a:gd name="T20" fmla="*/ 386311 w 281"/>
                <a:gd name="T21" fmla="*/ 274637 h 308"/>
                <a:gd name="T22" fmla="*/ 380435 w 281"/>
                <a:gd name="T23" fmla="*/ 174625 h 308"/>
                <a:gd name="T24" fmla="*/ 412750 w 281"/>
                <a:gd name="T25" fmla="*/ 96837 h 308"/>
                <a:gd name="T26" fmla="*/ 402468 w 281"/>
                <a:gd name="T27" fmla="*/ 80962 h 308"/>
                <a:gd name="T28" fmla="*/ 396593 w 281"/>
                <a:gd name="T29" fmla="*/ 52388 h 308"/>
                <a:gd name="T30" fmla="*/ 390717 w 281"/>
                <a:gd name="T31" fmla="*/ 25400 h 308"/>
                <a:gd name="T32" fmla="*/ 377497 w 281"/>
                <a:gd name="T33" fmla="*/ 34925 h 308"/>
                <a:gd name="T34" fmla="*/ 351058 w 281"/>
                <a:gd name="T35" fmla="*/ 17462 h 308"/>
                <a:gd name="T36" fmla="*/ 334900 w 281"/>
                <a:gd name="T37" fmla="*/ 14288 h 308"/>
                <a:gd name="T38" fmla="*/ 326087 w 281"/>
                <a:gd name="T39" fmla="*/ 22225 h 308"/>
                <a:gd name="T40" fmla="*/ 277615 w 281"/>
                <a:gd name="T41" fmla="*/ 0 h 308"/>
                <a:gd name="T42" fmla="*/ 245300 w 281"/>
                <a:gd name="T43" fmla="*/ 22225 h 308"/>
                <a:gd name="T44" fmla="*/ 236487 w 281"/>
                <a:gd name="T45" fmla="*/ 42862 h 308"/>
                <a:gd name="T46" fmla="*/ 249706 w 281"/>
                <a:gd name="T47" fmla="*/ 46037 h 308"/>
                <a:gd name="T48" fmla="*/ 271739 w 281"/>
                <a:gd name="T49" fmla="*/ 42862 h 308"/>
                <a:gd name="T50" fmla="*/ 274677 w 281"/>
                <a:gd name="T51" fmla="*/ 60325 h 308"/>
                <a:gd name="T52" fmla="*/ 245300 w 281"/>
                <a:gd name="T53" fmla="*/ 90487 h 308"/>
                <a:gd name="T54" fmla="*/ 220329 w 281"/>
                <a:gd name="T55" fmla="*/ 104775 h 308"/>
                <a:gd name="T56" fmla="*/ 185076 w 281"/>
                <a:gd name="T57" fmla="*/ 111125 h 308"/>
                <a:gd name="T58" fmla="*/ 158637 w 281"/>
                <a:gd name="T59" fmla="*/ 134937 h 308"/>
                <a:gd name="T60" fmla="*/ 143948 w 281"/>
                <a:gd name="T61" fmla="*/ 134937 h 308"/>
                <a:gd name="T62" fmla="*/ 139542 w 281"/>
                <a:gd name="T63" fmla="*/ 117475 h 308"/>
                <a:gd name="T64" fmla="*/ 114571 w 281"/>
                <a:gd name="T65" fmla="*/ 107950 h 308"/>
                <a:gd name="T66" fmla="*/ 98414 w 281"/>
                <a:gd name="T67" fmla="*/ 49212 h 308"/>
                <a:gd name="T68" fmla="*/ 86663 w 281"/>
                <a:gd name="T69" fmla="*/ 14288 h 308"/>
                <a:gd name="T70" fmla="*/ 69036 w 281"/>
                <a:gd name="T71" fmla="*/ 11112 h 308"/>
                <a:gd name="T72" fmla="*/ 47004 w 281"/>
                <a:gd name="T73" fmla="*/ 14288 h 308"/>
                <a:gd name="T74" fmla="*/ 11751 w 281"/>
                <a:gd name="T75" fmla="*/ 11112 h 308"/>
                <a:gd name="T76" fmla="*/ 2938 w 281"/>
                <a:gd name="T77" fmla="*/ 28575 h 308"/>
                <a:gd name="T78" fmla="*/ 30846 w 281"/>
                <a:gd name="T79" fmla="*/ 63500 h 308"/>
                <a:gd name="T80" fmla="*/ 82256 w 281"/>
                <a:gd name="T81" fmla="*/ 87312 h 308"/>
                <a:gd name="T82" fmla="*/ 108696 w 281"/>
                <a:gd name="T83" fmla="*/ 160337 h 308"/>
                <a:gd name="T84" fmla="*/ 114571 w 281"/>
                <a:gd name="T85" fmla="*/ 228600 h 308"/>
                <a:gd name="T86" fmla="*/ 141011 w 281"/>
                <a:gd name="T87" fmla="*/ 298450 h 308"/>
                <a:gd name="T88" fmla="*/ 160106 w 281"/>
                <a:gd name="T89" fmla="*/ 354012 h 308"/>
                <a:gd name="T90" fmla="*/ 152762 w 281"/>
                <a:gd name="T91" fmla="*/ 384175 h 308"/>
                <a:gd name="T92" fmla="*/ 165981 w 281"/>
                <a:gd name="T93" fmla="*/ 404812 h 308"/>
                <a:gd name="T94" fmla="*/ 198296 w 281"/>
                <a:gd name="T95" fmla="*/ 460375 h 3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1"/>
                <a:gd name="T145" fmla="*/ 0 h 308"/>
                <a:gd name="T146" fmla="*/ 281 w 281"/>
                <a:gd name="T147" fmla="*/ 308 h 30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1" h="308">
                  <a:moveTo>
                    <a:pt x="137" y="308"/>
                  </a:moveTo>
                  <a:lnTo>
                    <a:pt x="156" y="303"/>
                  </a:lnTo>
                  <a:lnTo>
                    <a:pt x="174" y="297"/>
                  </a:lnTo>
                  <a:lnTo>
                    <a:pt x="193" y="290"/>
                  </a:lnTo>
                  <a:lnTo>
                    <a:pt x="205" y="286"/>
                  </a:lnTo>
                  <a:lnTo>
                    <a:pt x="209" y="288"/>
                  </a:lnTo>
                  <a:lnTo>
                    <a:pt x="215" y="290"/>
                  </a:lnTo>
                  <a:lnTo>
                    <a:pt x="211" y="279"/>
                  </a:lnTo>
                  <a:lnTo>
                    <a:pt x="209" y="266"/>
                  </a:lnTo>
                  <a:lnTo>
                    <a:pt x="204" y="260"/>
                  </a:lnTo>
                  <a:lnTo>
                    <a:pt x="196" y="255"/>
                  </a:lnTo>
                  <a:lnTo>
                    <a:pt x="193" y="253"/>
                  </a:lnTo>
                  <a:lnTo>
                    <a:pt x="191" y="249"/>
                  </a:lnTo>
                  <a:lnTo>
                    <a:pt x="189" y="245"/>
                  </a:lnTo>
                  <a:lnTo>
                    <a:pt x="191" y="242"/>
                  </a:lnTo>
                  <a:lnTo>
                    <a:pt x="205" y="234"/>
                  </a:lnTo>
                  <a:lnTo>
                    <a:pt x="218" y="227"/>
                  </a:lnTo>
                  <a:lnTo>
                    <a:pt x="213" y="223"/>
                  </a:lnTo>
                  <a:lnTo>
                    <a:pt x="207" y="218"/>
                  </a:lnTo>
                  <a:lnTo>
                    <a:pt x="211" y="212"/>
                  </a:lnTo>
                  <a:lnTo>
                    <a:pt x="213" y="208"/>
                  </a:lnTo>
                  <a:lnTo>
                    <a:pt x="209" y="195"/>
                  </a:lnTo>
                  <a:lnTo>
                    <a:pt x="205" y="186"/>
                  </a:lnTo>
                  <a:lnTo>
                    <a:pt x="213" y="188"/>
                  </a:lnTo>
                  <a:lnTo>
                    <a:pt x="218" y="192"/>
                  </a:lnTo>
                  <a:lnTo>
                    <a:pt x="224" y="197"/>
                  </a:lnTo>
                  <a:lnTo>
                    <a:pt x="231" y="203"/>
                  </a:lnTo>
                  <a:lnTo>
                    <a:pt x="246" y="203"/>
                  </a:lnTo>
                  <a:lnTo>
                    <a:pt x="257" y="203"/>
                  </a:lnTo>
                  <a:lnTo>
                    <a:pt x="259" y="199"/>
                  </a:lnTo>
                  <a:lnTo>
                    <a:pt x="261" y="192"/>
                  </a:lnTo>
                  <a:lnTo>
                    <a:pt x="263" y="184"/>
                  </a:lnTo>
                  <a:lnTo>
                    <a:pt x="263" y="173"/>
                  </a:lnTo>
                  <a:lnTo>
                    <a:pt x="261" y="151"/>
                  </a:lnTo>
                  <a:lnTo>
                    <a:pt x="263" y="133"/>
                  </a:lnTo>
                  <a:lnTo>
                    <a:pt x="259" y="110"/>
                  </a:lnTo>
                  <a:lnTo>
                    <a:pt x="259" y="90"/>
                  </a:lnTo>
                  <a:lnTo>
                    <a:pt x="270" y="72"/>
                  </a:lnTo>
                  <a:lnTo>
                    <a:pt x="281" y="61"/>
                  </a:lnTo>
                  <a:lnTo>
                    <a:pt x="281" y="55"/>
                  </a:lnTo>
                  <a:lnTo>
                    <a:pt x="277" y="53"/>
                  </a:lnTo>
                  <a:lnTo>
                    <a:pt x="274" y="51"/>
                  </a:lnTo>
                  <a:lnTo>
                    <a:pt x="270" y="51"/>
                  </a:lnTo>
                  <a:lnTo>
                    <a:pt x="270" y="40"/>
                  </a:lnTo>
                  <a:lnTo>
                    <a:pt x="270" y="33"/>
                  </a:lnTo>
                  <a:lnTo>
                    <a:pt x="270" y="24"/>
                  </a:lnTo>
                  <a:lnTo>
                    <a:pt x="266" y="16"/>
                  </a:lnTo>
                  <a:lnTo>
                    <a:pt x="263" y="20"/>
                  </a:lnTo>
                  <a:lnTo>
                    <a:pt x="257" y="22"/>
                  </a:lnTo>
                  <a:lnTo>
                    <a:pt x="253" y="24"/>
                  </a:lnTo>
                  <a:lnTo>
                    <a:pt x="246" y="22"/>
                  </a:lnTo>
                  <a:lnTo>
                    <a:pt x="239" y="11"/>
                  </a:lnTo>
                  <a:lnTo>
                    <a:pt x="231" y="1"/>
                  </a:lnTo>
                  <a:lnTo>
                    <a:pt x="229" y="3"/>
                  </a:lnTo>
                  <a:lnTo>
                    <a:pt x="228" y="9"/>
                  </a:lnTo>
                  <a:lnTo>
                    <a:pt x="226" y="13"/>
                  </a:lnTo>
                  <a:lnTo>
                    <a:pt x="224" y="14"/>
                  </a:lnTo>
                  <a:lnTo>
                    <a:pt x="222" y="14"/>
                  </a:lnTo>
                  <a:lnTo>
                    <a:pt x="218" y="14"/>
                  </a:lnTo>
                  <a:lnTo>
                    <a:pt x="205" y="7"/>
                  </a:lnTo>
                  <a:lnTo>
                    <a:pt x="189" y="0"/>
                  </a:lnTo>
                  <a:lnTo>
                    <a:pt x="180" y="1"/>
                  </a:lnTo>
                  <a:lnTo>
                    <a:pt x="172" y="7"/>
                  </a:lnTo>
                  <a:lnTo>
                    <a:pt x="167" y="14"/>
                  </a:lnTo>
                  <a:lnTo>
                    <a:pt x="165" y="16"/>
                  </a:lnTo>
                  <a:lnTo>
                    <a:pt x="163" y="20"/>
                  </a:lnTo>
                  <a:lnTo>
                    <a:pt x="161" y="27"/>
                  </a:lnTo>
                  <a:lnTo>
                    <a:pt x="165" y="29"/>
                  </a:lnTo>
                  <a:lnTo>
                    <a:pt x="168" y="29"/>
                  </a:lnTo>
                  <a:lnTo>
                    <a:pt x="170" y="29"/>
                  </a:lnTo>
                  <a:lnTo>
                    <a:pt x="174" y="29"/>
                  </a:lnTo>
                  <a:lnTo>
                    <a:pt x="180" y="27"/>
                  </a:lnTo>
                  <a:lnTo>
                    <a:pt x="185" y="27"/>
                  </a:lnTo>
                  <a:lnTo>
                    <a:pt x="187" y="31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3" y="42"/>
                  </a:lnTo>
                  <a:lnTo>
                    <a:pt x="176" y="50"/>
                  </a:lnTo>
                  <a:lnTo>
                    <a:pt x="167" y="57"/>
                  </a:lnTo>
                  <a:lnTo>
                    <a:pt x="161" y="62"/>
                  </a:lnTo>
                  <a:lnTo>
                    <a:pt x="156" y="64"/>
                  </a:lnTo>
                  <a:lnTo>
                    <a:pt x="150" y="66"/>
                  </a:lnTo>
                  <a:lnTo>
                    <a:pt x="144" y="66"/>
                  </a:lnTo>
                  <a:lnTo>
                    <a:pt x="135" y="68"/>
                  </a:lnTo>
                  <a:lnTo>
                    <a:pt x="126" y="70"/>
                  </a:lnTo>
                  <a:lnTo>
                    <a:pt x="120" y="75"/>
                  </a:lnTo>
                  <a:lnTo>
                    <a:pt x="113" y="81"/>
                  </a:lnTo>
                  <a:lnTo>
                    <a:pt x="108" y="85"/>
                  </a:lnTo>
                  <a:lnTo>
                    <a:pt x="104" y="86"/>
                  </a:lnTo>
                  <a:lnTo>
                    <a:pt x="102" y="86"/>
                  </a:lnTo>
                  <a:lnTo>
                    <a:pt x="98" y="85"/>
                  </a:lnTo>
                  <a:lnTo>
                    <a:pt x="100" y="79"/>
                  </a:lnTo>
                  <a:lnTo>
                    <a:pt x="100" y="72"/>
                  </a:lnTo>
                  <a:lnTo>
                    <a:pt x="95" y="74"/>
                  </a:lnTo>
                  <a:lnTo>
                    <a:pt x="87" y="74"/>
                  </a:lnTo>
                  <a:lnTo>
                    <a:pt x="82" y="72"/>
                  </a:lnTo>
                  <a:lnTo>
                    <a:pt x="78" y="68"/>
                  </a:lnTo>
                  <a:lnTo>
                    <a:pt x="76" y="51"/>
                  </a:lnTo>
                  <a:lnTo>
                    <a:pt x="74" y="35"/>
                  </a:lnTo>
                  <a:lnTo>
                    <a:pt x="67" y="31"/>
                  </a:lnTo>
                  <a:lnTo>
                    <a:pt x="61" y="25"/>
                  </a:lnTo>
                  <a:lnTo>
                    <a:pt x="59" y="16"/>
                  </a:lnTo>
                  <a:lnTo>
                    <a:pt x="59" y="9"/>
                  </a:lnTo>
                  <a:lnTo>
                    <a:pt x="54" y="5"/>
                  </a:lnTo>
                  <a:lnTo>
                    <a:pt x="48" y="3"/>
                  </a:lnTo>
                  <a:lnTo>
                    <a:pt x="47" y="7"/>
                  </a:lnTo>
                  <a:lnTo>
                    <a:pt x="41" y="9"/>
                  </a:lnTo>
                  <a:lnTo>
                    <a:pt x="37" y="11"/>
                  </a:lnTo>
                  <a:lnTo>
                    <a:pt x="32" y="9"/>
                  </a:lnTo>
                  <a:lnTo>
                    <a:pt x="24" y="9"/>
                  </a:lnTo>
                  <a:lnTo>
                    <a:pt x="17" y="9"/>
                  </a:lnTo>
                  <a:lnTo>
                    <a:pt x="8" y="7"/>
                  </a:lnTo>
                  <a:lnTo>
                    <a:pt x="0" y="5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10" y="25"/>
                  </a:lnTo>
                  <a:lnTo>
                    <a:pt x="19" y="33"/>
                  </a:lnTo>
                  <a:lnTo>
                    <a:pt x="21" y="40"/>
                  </a:lnTo>
                  <a:lnTo>
                    <a:pt x="23" y="46"/>
                  </a:lnTo>
                  <a:lnTo>
                    <a:pt x="39" y="51"/>
                  </a:lnTo>
                  <a:lnTo>
                    <a:pt x="56" y="55"/>
                  </a:lnTo>
                  <a:lnTo>
                    <a:pt x="63" y="70"/>
                  </a:lnTo>
                  <a:lnTo>
                    <a:pt x="71" y="85"/>
                  </a:lnTo>
                  <a:lnTo>
                    <a:pt x="74" y="101"/>
                  </a:lnTo>
                  <a:lnTo>
                    <a:pt x="78" y="116"/>
                  </a:lnTo>
                  <a:lnTo>
                    <a:pt x="78" y="131"/>
                  </a:lnTo>
                  <a:lnTo>
                    <a:pt x="78" y="144"/>
                  </a:lnTo>
                  <a:lnTo>
                    <a:pt x="80" y="159"/>
                  </a:lnTo>
                  <a:lnTo>
                    <a:pt x="84" y="171"/>
                  </a:lnTo>
                  <a:lnTo>
                    <a:pt x="96" y="188"/>
                  </a:lnTo>
                  <a:lnTo>
                    <a:pt x="106" y="207"/>
                  </a:lnTo>
                  <a:lnTo>
                    <a:pt x="109" y="214"/>
                  </a:lnTo>
                  <a:lnTo>
                    <a:pt x="109" y="223"/>
                  </a:lnTo>
                  <a:lnTo>
                    <a:pt x="109" y="231"/>
                  </a:lnTo>
                  <a:lnTo>
                    <a:pt x="106" y="238"/>
                  </a:lnTo>
                  <a:lnTo>
                    <a:pt x="104" y="242"/>
                  </a:lnTo>
                  <a:lnTo>
                    <a:pt x="100" y="244"/>
                  </a:lnTo>
                  <a:lnTo>
                    <a:pt x="113" y="255"/>
                  </a:lnTo>
                  <a:lnTo>
                    <a:pt x="124" y="271"/>
                  </a:lnTo>
                  <a:lnTo>
                    <a:pt x="130" y="280"/>
                  </a:lnTo>
                  <a:lnTo>
                    <a:pt x="135" y="290"/>
                  </a:lnTo>
                  <a:lnTo>
                    <a:pt x="137" y="299"/>
                  </a:lnTo>
                  <a:lnTo>
                    <a:pt x="137" y="308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6" name="Freeform 51"/>
            <p:cNvSpPr>
              <a:spLocks/>
            </p:cNvSpPr>
            <p:nvPr/>
          </p:nvSpPr>
          <p:spPr bwMode="auto">
            <a:xfrm>
              <a:off x="1565809" y="4372615"/>
              <a:ext cx="368625" cy="578199"/>
            </a:xfrm>
            <a:custGeom>
              <a:avLst/>
              <a:gdLst>
                <a:gd name="T0" fmla="*/ 299585 w 214"/>
                <a:gd name="T1" fmla="*/ 417513 h 309"/>
                <a:gd name="T2" fmla="*/ 308354 w 214"/>
                <a:gd name="T3" fmla="*/ 407988 h 309"/>
                <a:gd name="T4" fmla="*/ 312738 w 214"/>
                <a:gd name="T5" fmla="*/ 384175 h 309"/>
                <a:gd name="T6" fmla="*/ 308354 w 214"/>
                <a:gd name="T7" fmla="*/ 358775 h 309"/>
                <a:gd name="T8" fmla="*/ 276203 w 214"/>
                <a:gd name="T9" fmla="*/ 301625 h 309"/>
                <a:gd name="T10" fmla="*/ 267435 w 214"/>
                <a:gd name="T11" fmla="*/ 258763 h 309"/>
                <a:gd name="T12" fmla="*/ 267435 w 214"/>
                <a:gd name="T13" fmla="*/ 214313 h 309"/>
                <a:gd name="T14" fmla="*/ 257205 w 214"/>
                <a:gd name="T15" fmla="*/ 165100 h 309"/>
                <a:gd name="T16" fmla="*/ 235284 w 214"/>
                <a:gd name="T17" fmla="*/ 117475 h 309"/>
                <a:gd name="T18" fmla="*/ 187058 w 214"/>
                <a:gd name="T19" fmla="*/ 103188 h 309"/>
                <a:gd name="T20" fmla="*/ 181213 w 214"/>
                <a:gd name="T21" fmla="*/ 82550 h 309"/>
                <a:gd name="T22" fmla="*/ 156369 w 214"/>
                <a:gd name="T23" fmla="*/ 58738 h 309"/>
                <a:gd name="T24" fmla="*/ 153446 w 214"/>
                <a:gd name="T25" fmla="*/ 38100 h 309"/>
                <a:gd name="T26" fmla="*/ 132987 w 214"/>
                <a:gd name="T27" fmla="*/ 23813 h 309"/>
                <a:gd name="T28" fmla="*/ 121296 w 214"/>
                <a:gd name="T29" fmla="*/ 6350 h 309"/>
                <a:gd name="T30" fmla="*/ 113989 w 214"/>
                <a:gd name="T31" fmla="*/ 9525 h 309"/>
                <a:gd name="T32" fmla="*/ 111066 w 214"/>
                <a:gd name="T33" fmla="*/ 14288 h 309"/>
                <a:gd name="T34" fmla="*/ 108143 w 214"/>
                <a:gd name="T35" fmla="*/ 23813 h 309"/>
                <a:gd name="T36" fmla="*/ 75992 w 214"/>
                <a:gd name="T37" fmla="*/ 0 h 309"/>
                <a:gd name="T38" fmla="*/ 64301 w 214"/>
                <a:gd name="T39" fmla="*/ 14288 h 309"/>
                <a:gd name="T40" fmla="*/ 62840 w 214"/>
                <a:gd name="T41" fmla="*/ 30163 h 309"/>
                <a:gd name="T42" fmla="*/ 67224 w 214"/>
                <a:gd name="T43" fmla="*/ 68263 h 309"/>
                <a:gd name="T44" fmla="*/ 45303 w 214"/>
                <a:gd name="T45" fmla="*/ 103188 h 309"/>
                <a:gd name="T46" fmla="*/ 37996 w 214"/>
                <a:gd name="T47" fmla="*/ 128588 h 309"/>
                <a:gd name="T48" fmla="*/ 18998 w 214"/>
                <a:gd name="T49" fmla="*/ 128588 h 309"/>
                <a:gd name="T50" fmla="*/ 0 w 214"/>
                <a:gd name="T51" fmla="*/ 166688 h 309"/>
                <a:gd name="T52" fmla="*/ 24844 w 214"/>
                <a:gd name="T53" fmla="*/ 211138 h 309"/>
                <a:gd name="T54" fmla="*/ 35073 w 214"/>
                <a:gd name="T55" fmla="*/ 252413 h 309"/>
                <a:gd name="T56" fmla="*/ 21921 w 214"/>
                <a:gd name="T57" fmla="*/ 261938 h 309"/>
                <a:gd name="T58" fmla="*/ 16075 w 214"/>
                <a:gd name="T59" fmla="*/ 282575 h 309"/>
                <a:gd name="T60" fmla="*/ 16075 w 214"/>
                <a:gd name="T61" fmla="*/ 301625 h 309"/>
                <a:gd name="T62" fmla="*/ 40919 w 214"/>
                <a:gd name="T63" fmla="*/ 304800 h 309"/>
                <a:gd name="T64" fmla="*/ 51149 w 214"/>
                <a:gd name="T65" fmla="*/ 363538 h 309"/>
                <a:gd name="T66" fmla="*/ 67224 w 214"/>
                <a:gd name="T67" fmla="*/ 376238 h 309"/>
                <a:gd name="T68" fmla="*/ 81838 w 214"/>
                <a:gd name="T69" fmla="*/ 381000 h 309"/>
                <a:gd name="T70" fmla="*/ 105220 w 214"/>
                <a:gd name="T71" fmla="*/ 384175 h 309"/>
                <a:gd name="T72" fmla="*/ 116911 w 214"/>
                <a:gd name="T73" fmla="*/ 398463 h 309"/>
                <a:gd name="T74" fmla="*/ 137371 w 214"/>
                <a:gd name="T75" fmla="*/ 449263 h 309"/>
                <a:gd name="T76" fmla="*/ 165137 w 214"/>
                <a:gd name="T77" fmla="*/ 463550 h 309"/>
                <a:gd name="T78" fmla="*/ 175367 w 214"/>
                <a:gd name="T79" fmla="*/ 487363 h 309"/>
                <a:gd name="T80" fmla="*/ 191442 w 214"/>
                <a:gd name="T81" fmla="*/ 490538 h 309"/>
                <a:gd name="T82" fmla="*/ 191442 w 214"/>
                <a:gd name="T83" fmla="*/ 490538 h 309"/>
                <a:gd name="T84" fmla="*/ 191442 w 214"/>
                <a:gd name="T85" fmla="*/ 490538 h 309"/>
                <a:gd name="T86" fmla="*/ 213363 w 214"/>
                <a:gd name="T87" fmla="*/ 481013 h 309"/>
                <a:gd name="T88" fmla="*/ 207518 w 214"/>
                <a:gd name="T89" fmla="*/ 463550 h 309"/>
                <a:gd name="T90" fmla="*/ 194365 w 214"/>
                <a:gd name="T91" fmla="*/ 455613 h 309"/>
                <a:gd name="T92" fmla="*/ 181213 w 214"/>
                <a:gd name="T93" fmla="*/ 449263 h 309"/>
                <a:gd name="T94" fmla="*/ 178290 w 214"/>
                <a:gd name="T95" fmla="*/ 439738 h 309"/>
                <a:gd name="T96" fmla="*/ 232361 w 214"/>
                <a:gd name="T97" fmla="*/ 449263 h 309"/>
                <a:gd name="T98" fmla="*/ 226516 w 214"/>
                <a:gd name="T99" fmla="*/ 434975 h 309"/>
                <a:gd name="T100" fmla="*/ 223593 w 214"/>
                <a:gd name="T101" fmla="*/ 422275 h 309"/>
                <a:gd name="T102" fmla="*/ 229439 w 214"/>
                <a:gd name="T103" fmla="*/ 411163 h 309"/>
                <a:gd name="T104" fmla="*/ 299585 w 214"/>
                <a:gd name="T105" fmla="*/ 417513 h 3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4"/>
                <a:gd name="T160" fmla="*/ 0 h 309"/>
                <a:gd name="T161" fmla="*/ 214 w 214"/>
                <a:gd name="T162" fmla="*/ 309 h 30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4" h="309">
                  <a:moveTo>
                    <a:pt x="205" y="263"/>
                  </a:moveTo>
                  <a:lnTo>
                    <a:pt x="205" y="263"/>
                  </a:lnTo>
                  <a:lnTo>
                    <a:pt x="209" y="261"/>
                  </a:lnTo>
                  <a:lnTo>
                    <a:pt x="211" y="257"/>
                  </a:lnTo>
                  <a:lnTo>
                    <a:pt x="214" y="250"/>
                  </a:lnTo>
                  <a:lnTo>
                    <a:pt x="214" y="242"/>
                  </a:lnTo>
                  <a:lnTo>
                    <a:pt x="214" y="233"/>
                  </a:lnTo>
                  <a:lnTo>
                    <a:pt x="211" y="226"/>
                  </a:lnTo>
                  <a:lnTo>
                    <a:pt x="201" y="207"/>
                  </a:lnTo>
                  <a:lnTo>
                    <a:pt x="189" y="190"/>
                  </a:lnTo>
                  <a:lnTo>
                    <a:pt x="185" y="178"/>
                  </a:lnTo>
                  <a:lnTo>
                    <a:pt x="183" y="163"/>
                  </a:lnTo>
                  <a:lnTo>
                    <a:pt x="183" y="150"/>
                  </a:lnTo>
                  <a:lnTo>
                    <a:pt x="183" y="135"/>
                  </a:lnTo>
                  <a:lnTo>
                    <a:pt x="179" y="120"/>
                  </a:lnTo>
                  <a:lnTo>
                    <a:pt x="176" y="104"/>
                  </a:lnTo>
                  <a:lnTo>
                    <a:pt x="168" y="89"/>
                  </a:lnTo>
                  <a:lnTo>
                    <a:pt x="161" y="74"/>
                  </a:lnTo>
                  <a:lnTo>
                    <a:pt x="144" y="70"/>
                  </a:lnTo>
                  <a:lnTo>
                    <a:pt x="128" y="65"/>
                  </a:lnTo>
                  <a:lnTo>
                    <a:pt x="126" y="59"/>
                  </a:lnTo>
                  <a:lnTo>
                    <a:pt x="124" y="52"/>
                  </a:lnTo>
                  <a:lnTo>
                    <a:pt x="115" y="44"/>
                  </a:lnTo>
                  <a:lnTo>
                    <a:pt x="107" y="37"/>
                  </a:lnTo>
                  <a:lnTo>
                    <a:pt x="105" y="30"/>
                  </a:lnTo>
                  <a:lnTo>
                    <a:pt x="105" y="24"/>
                  </a:lnTo>
                  <a:lnTo>
                    <a:pt x="98" y="20"/>
                  </a:lnTo>
                  <a:lnTo>
                    <a:pt x="91" y="15"/>
                  </a:lnTo>
                  <a:lnTo>
                    <a:pt x="87" y="9"/>
                  </a:lnTo>
                  <a:lnTo>
                    <a:pt x="83" y="4"/>
                  </a:lnTo>
                  <a:lnTo>
                    <a:pt x="80" y="4"/>
                  </a:lnTo>
                  <a:lnTo>
                    <a:pt x="78" y="6"/>
                  </a:lnTo>
                  <a:lnTo>
                    <a:pt x="76" y="8"/>
                  </a:lnTo>
                  <a:lnTo>
                    <a:pt x="76" y="9"/>
                  </a:lnTo>
                  <a:lnTo>
                    <a:pt x="76" y="13"/>
                  </a:lnTo>
                  <a:lnTo>
                    <a:pt x="74" y="15"/>
                  </a:lnTo>
                  <a:lnTo>
                    <a:pt x="63" y="8"/>
                  </a:lnTo>
                  <a:lnTo>
                    <a:pt x="52" y="0"/>
                  </a:lnTo>
                  <a:lnTo>
                    <a:pt x="46" y="4"/>
                  </a:lnTo>
                  <a:lnTo>
                    <a:pt x="44" y="9"/>
                  </a:lnTo>
                  <a:lnTo>
                    <a:pt x="43" y="13"/>
                  </a:lnTo>
                  <a:lnTo>
                    <a:pt x="43" y="19"/>
                  </a:lnTo>
                  <a:lnTo>
                    <a:pt x="44" y="30"/>
                  </a:lnTo>
                  <a:lnTo>
                    <a:pt x="46" y="43"/>
                  </a:lnTo>
                  <a:lnTo>
                    <a:pt x="39" y="54"/>
                  </a:lnTo>
                  <a:lnTo>
                    <a:pt x="31" y="65"/>
                  </a:lnTo>
                  <a:lnTo>
                    <a:pt x="30" y="74"/>
                  </a:lnTo>
                  <a:lnTo>
                    <a:pt x="26" y="81"/>
                  </a:lnTo>
                  <a:lnTo>
                    <a:pt x="19" y="81"/>
                  </a:lnTo>
                  <a:lnTo>
                    <a:pt x="13" y="81"/>
                  </a:lnTo>
                  <a:lnTo>
                    <a:pt x="6" y="93"/>
                  </a:lnTo>
                  <a:lnTo>
                    <a:pt x="0" y="105"/>
                  </a:lnTo>
                  <a:lnTo>
                    <a:pt x="17" y="133"/>
                  </a:lnTo>
                  <a:lnTo>
                    <a:pt x="31" y="155"/>
                  </a:lnTo>
                  <a:lnTo>
                    <a:pt x="24" y="159"/>
                  </a:lnTo>
                  <a:lnTo>
                    <a:pt x="19" y="161"/>
                  </a:lnTo>
                  <a:lnTo>
                    <a:pt x="15" y="165"/>
                  </a:lnTo>
                  <a:lnTo>
                    <a:pt x="13" y="168"/>
                  </a:lnTo>
                  <a:lnTo>
                    <a:pt x="11" y="178"/>
                  </a:lnTo>
                  <a:lnTo>
                    <a:pt x="11" y="190"/>
                  </a:lnTo>
                  <a:lnTo>
                    <a:pt x="19" y="190"/>
                  </a:lnTo>
                  <a:lnTo>
                    <a:pt x="28" y="192"/>
                  </a:lnTo>
                  <a:lnTo>
                    <a:pt x="30" y="211"/>
                  </a:lnTo>
                  <a:lnTo>
                    <a:pt x="35" y="229"/>
                  </a:lnTo>
                  <a:lnTo>
                    <a:pt x="41" y="235"/>
                  </a:lnTo>
                  <a:lnTo>
                    <a:pt x="46" y="237"/>
                  </a:lnTo>
                  <a:lnTo>
                    <a:pt x="50" y="239"/>
                  </a:lnTo>
                  <a:lnTo>
                    <a:pt x="56" y="240"/>
                  </a:lnTo>
                  <a:lnTo>
                    <a:pt x="65" y="240"/>
                  </a:lnTo>
                  <a:lnTo>
                    <a:pt x="72" y="242"/>
                  </a:lnTo>
                  <a:lnTo>
                    <a:pt x="78" y="246"/>
                  </a:lnTo>
                  <a:lnTo>
                    <a:pt x="80" y="251"/>
                  </a:lnTo>
                  <a:lnTo>
                    <a:pt x="87" y="266"/>
                  </a:lnTo>
                  <a:lnTo>
                    <a:pt x="94" y="283"/>
                  </a:lnTo>
                  <a:lnTo>
                    <a:pt x="104" y="287"/>
                  </a:lnTo>
                  <a:lnTo>
                    <a:pt x="113" y="292"/>
                  </a:lnTo>
                  <a:lnTo>
                    <a:pt x="118" y="299"/>
                  </a:lnTo>
                  <a:lnTo>
                    <a:pt x="120" y="307"/>
                  </a:lnTo>
                  <a:lnTo>
                    <a:pt x="126" y="309"/>
                  </a:lnTo>
                  <a:lnTo>
                    <a:pt x="131" y="309"/>
                  </a:lnTo>
                  <a:lnTo>
                    <a:pt x="139" y="307"/>
                  </a:lnTo>
                  <a:lnTo>
                    <a:pt x="146" y="303"/>
                  </a:lnTo>
                  <a:lnTo>
                    <a:pt x="144" y="298"/>
                  </a:lnTo>
                  <a:lnTo>
                    <a:pt x="142" y="292"/>
                  </a:lnTo>
                  <a:lnTo>
                    <a:pt x="137" y="288"/>
                  </a:lnTo>
                  <a:lnTo>
                    <a:pt x="133" y="287"/>
                  </a:lnTo>
                  <a:lnTo>
                    <a:pt x="128" y="285"/>
                  </a:lnTo>
                  <a:lnTo>
                    <a:pt x="124" y="283"/>
                  </a:lnTo>
                  <a:lnTo>
                    <a:pt x="122" y="281"/>
                  </a:lnTo>
                  <a:lnTo>
                    <a:pt x="122" y="277"/>
                  </a:lnTo>
                  <a:lnTo>
                    <a:pt x="140" y="279"/>
                  </a:lnTo>
                  <a:lnTo>
                    <a:pt x="159" y="283"/>
                  </a:lnTo>
                  <a:lnTo>
                    <a:pt x="161" y="279"/>
                  </a:lnTo>
                  <a:lnTo>
                    <a:pt x="155" y="274"/>
                  </a:lnTo>
                  <a:lnTo>
                    <a:pt x="153" y="270"/>
                  </a:lnTo>
                  <a:lnTo>
                    <a:pt x="153" y="266"/>
                  </a:lnTo>
                  <a:lnTo>
                    <a:pt x="153" y="263"/>
                  </a:lnTo>
                  <a:lnTo>
                    <a:pt x="157" y="259"/>
                  </a:lnTo>
                  <a:lnTo>
                    <a:pt x="177" y="263"/>
                  </a:lnTo>
                  <a:lnTo>
                    <a:pt x="205" y="263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7" name="Freeform 52"/>
            <p:cNvSpPr>
              <a:spLocks/>
            </p:cNvSpPr>
            <p:nvPr/>
          </p:nvSpPr>
          <p:spPr bwMode="auto">
            <a:xfrm>
              <a:off x="1391789" y="4249117"/>
              <a:ext cx="164665" cy="273194"/>
            </a:xfrm>
            <a:custGeom>
              <a:avLst/>
              <a:gdLst>
                <a:gd name="T0" fmla="*/ 70585 w 95"/>
                <a:gd name="T1" fmla="*/ 149225 h 146"/>
                <a:gd name="T2" fmla="*/ 44116 w 95"/>
                <a:gd name="T3" fmla="*/ 163512 h 146"/>
                <a:gd name="T4" fmla="*/ 14705 w 95"/>
                <a:gd name="T5" fmla="*/ 163512 h 146"/>
                <a:gd name="T6" fmla="*/ 0 w 95"/>
                <a:gd name="T7" fmla="*/ 177800 h 146"/>
                <a:gd name="T8" fmla="*/ 2941 w 95"/>
                <a:gd name="T9" fmla="*/ 201612 h 146"/>
                <a:gd name="T10" fmla="*/ 0 w 95"/>
                <a:gd name="T11" fmla="*/ 219075 h 146"/>
                <a:gd name="T12" fmla="*/ 14705 w 95"/>
                <a:gd name="T13" fmla="*/ 231775 h 146"/>
                <a:gd name="T14" fmla="*/ 30881 w 95"/>
                <a:gd name="T15" fmla="*/ 222250 h 146"/>
                <a:gd name="T16" fmla="*/ 54409 w 95"/>
                <a:gd name="T17" fmla="*/ 207963 h 146"/>
                <a:gd name="T18" fmla="*/ 79408 w 95"/>
                <a:gd name="T19" fmla="*/ 190500 h 146"/>
                <a:gd name="T20" fmla="*/ 85291 w 95"/>
                <a:gd name="T21" fmla="*/ 193675 h 146"/>
                <a:gd name="T22" fmla="*/ 79408 w 95"/>
                <a:gd name="T23" fmla="*/ 204788 h 146"/>
                <a:gd name="T24" fmla="*/ 82349 w 95"/>
                <a:gd name="T25" fmla="*/ 215900 h 146"/>
                <a:gd name="T26" fmla="*/ 89702 w 95"/>
                <a:gd name="T27" fmla="*/ 222250 h 146"/>
                <a:gd name="T28" fmla="*/ 98525 w 95"/>
                <a:gd name="T29" fmla="*/ 222250 h 146"/>
                <a:gd name="T30" fmla="*/ 108819 w 95"/>
                <a:gd name="T31" fmla="*/ 214313 h 146"/>
                <a:gd name="T32" fmla="*/ 127936 w 95"/>
                <a:gd name="T33" fmla="*/ 190500 h 146"/>
                <a:gd name="T34" fmla="*/ 139700 w 95"/>
                <a:gd name="T35" fmla="*/ 152400 h 146"/>
                <a:gd name="T36" fmla="*/ 127936 w 95"/>
                <a:gd name="T37" fmla="*/ 104775 h 146"/>
                <a:gd name="T38" fmla="*/ 108819 w 95"/>
                <a:gd name="T39" fmla="*/ 76200 h 146"/>
                <a:gd name="T40" fmla="*/ 79408 w 95"/>
                <a:gd name="T41" fmla="*/ 60325 h 146"/>
                <a:gd name="T42" fmla="*/ 57351 w 95"/>
                <a:gd name="T43" fmla="*/ 31750 h 146"/>
                <a:gd name="T44" fmla="*/ 47057 w 95"/>
                <a:gd name="T45" fmla="*/ 7937 h 146"/>
                <a:gd name="T46" fmla="*/ 38234 w 95"/>
                <a:gd name="T47" fmla="*/ 0 h 146"/>
                <a:gd name="T48" fmla="*/ 30881 w 95"/>
                <a:gd name="T49" fmla="*/ 4762 h 146"/>
                <a:gd name="T50" fmla="*/ 27940 w 95"/>
                <a:gd name="T51" fmla="*/ 20637 h 146"/>
                <a:gd name="T52" fmla="*/ 38234 w 95"/>
                <a:gd name="T53" fmla="*/ 42862 h 146"/>
                <a:gd name="T54" fmla="*/ 49998 w 95"/>
                <a:gd name="T55" fmla="*/ 63500 h 146"/>
                <a:gd name="T56" fmla="*/ 54409 w 95"/>
                <a:gd name="T57" fmla="*/ 87312 h 146"/>
                <a:gd name="T58" fmla="*/ 76467 w 95"/>
                <a:gd name="T59" fmla="*/ 90487 h 146"/>
                <a:gd name="T60" fmla="*/ 92643 w 95"/>
                <a:gd name="T61" fmla="*/ 98425 h 146"/>
                <a:gd name="T62" fmla="*/ 86761 w 95"/>
                <a:gd name="T63" fmla="*/ 125412 h 1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"/>
                <a:gd name="T97" fmla="*/ 0 h 146"/>
                <a:gd name="T98" fmla="*/ 95 w 95"/>
                <a:gd name="T99" fmla="*/ 146 h 1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" h="146">
                  <a:moveTo>
                    <a:pt x="56" y="86"/>
                  </a:moveTo>
                  <a:lnTo>
                    <a:pt x="48" y="94"/>
                  </a:lnTo>
                  <a:lnTo>
                    <a:pt x="39" y="99"/>
                  </a:lnTo>
                  <a:lnTo>
                    <a:pt x="30" y="103"/>
                  </a:lnTo>
                  <a:lnTo>
                    <a:pt x="21" y="105"/>
                  </a:lnTo>
                  <a:lnTo>
                    <a:pt x="10" y="103"/>
                  </a:lnTo>
                  <a:lnTo>
                    <a:pt x="0" y="105"/>
                  </a:lnTo>
                  <a:lnTo>
                    <a:pt x="0" y="112"/>
                  </a:lnTo>
                  <a:lnTo>
                    <a:pt x="4" y="120"/>
                  </a:lnTo>
                  <a:lnTo>
                    <a:pt x="2" y="127"/>
                  </a:lnTo>
                  <a:lnTo>
                    <a:pt x="2" y="133"/>
                  </a:lnTo>
                  <a:lnTo>
                    <a:pt x="0" y="138"/>
                  </a:lnTo>
                  <a:lnTo>
                    <a:pt x="4" y="144"/>
                  </a:lnTo>
                  <a:lnTo>
                    <a:pt x="10" y="146"/>
                  </a:lnTo>
                  <a:lnTo>
                    <a:pt x="15" y="144"/>
                  </a:lnTo>
                  <a:lnTo>
                    <a:pt x="21" y="140"/>
                  </a:lnTo>
                  <a:lnTo>
                    <a:pt x="26" y="136"/>
                  </a:lnTo>
                  <a:lnTo>
                    <a:pt x="37" y="131"/>
                  </a:lnTo>
                  <a:lnTo>
                    <a:pt x="48" y="122"/>
                  </a:lnTo>
                  <a:lnTo>
                    <a:pt x="54" y="120"/>
                  </a:lnTo>
                  <a:lnTo>
                    <a:pt x="58" y="120"/>
                  </a:lnTo>
                  <a:lnTo>
                    <a:pt x="58" y="122"/>
                  </a:lnTo>
                  <a:lnTo>
                    <a:pt x="56" y="125"/>
                  </a:lnTo>
                  <a:lnTo>
                    <a:pt x="54" y="129"/>
                  </a:lnTo>
                  <a:lnTo>
                    <a:pt x="54" y="133"/>
                  </a:lnTo>
                  <a:lnTo>
                    <a:pt x="56" y="136"/>
                  </a:lnTo>
                  <a:lnTo>
                    <a:pt x="59" y="138"/>
                  </a:lnTo>
                  <a:lnTo>
                    <a:pt x="61" y="140"/>
                  </a:lnTo>
                  <a:lnTo>
                    <a:pt x="65" y="140"/>
                  </a:lnTo>
                  <a:lnTo>
                    <a:pt x="67" y="140"/>
                  </a:lnTo>
                  <a:lnTo>
                    <a:pt x="71" y="138"/>
                  </a:lnTo>
                  <a:lnTo>
                    <a:pt x="74" y="135"/>
                  </a:lnTo>
                  <a:lnTo>
                    <a:pt x="80" y="129"/>
                  </a:lnTo>
                  <a:lnTo>
                    <a:pt x="87" y="120"/>
                  </a:lnTo>
                  <a:lnTo>
                    <a:pt x="91" y="107"/>
                  </a:lnTo>
                  <a:lnTo>
                    <a:pt x="95" y="96"/>
                  </a:lnTo>
                  <a:lnTo>
                    <a:pt x="95" y="83"/>
                  </a:lnTo>
                  <a:lnTo>
                    <a:pt x="87" y="66"/>
                  </a:lnTo>
                  <a:lnTo>
                    <a:pt x="82" y="51"/>
                  </a:lnTo>
                  <a:lnTo>
                    <a:pt x="74" y="48"/>
                  </a:lnTo>
                  <a:lnTo>
                    <a:pt x="65" y="46"/>
                  </a:lnTo>
                  <a:lnTo>
                    <a:pt x="54" y="38"/>
                  </a:lnTo>
                  <a:lnTo>
                    <a:pt x="45" y="27"/>
                  </a:lnTo>
                  <a:lnTo>
                    <a:pt x="39" y="20"/>
                  </a:lnTo>
                  <a:lnTo>
                    <a:pt x="34" y="9"/>
                  </a:lnTo>
                  <a:lnTo>
                    <a:pt x="32" y="5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1" y="3"/>
                  </a:lnTo>
                  <a:lnTo>
                    <a:pt x="19" y="7"/>
                  </a:lnTo>
                  <a:lnTo>
                    <a:pt x="19" y="13"/>
                  </a:lnTo>
                  <a:lnTo>
                    <a:pt x="21" y="18"/>
                  </a:lnTo>
                  <a:lnTo>
                    <a:pt x="26" y="27"/>
                  </a:lnTo>
                  <a:lnTo>
                    <a:pt x="32" y="35"/>
                  </a:lnTo>
                  <a:lnTo>
                    <a:pt x="34" y="40"/>
                  </a:lnTo>
                  <a:lnTo>
                    <a:pt x="34" y="48"/>
                  </a:lnTo>
                  <a:lnTo>
                    <a:pt x="37" y="55"/>
                  </a:lnTo>
                  <a:lnTo>
                    <a:pt x="41" y="61"/>
                  </a:lnTo>
                  <a:lnTo>
                    <a:pt x="52" y="57"/>
                  </a:lnTo>
                  <a:lnTo>
                    <a:pt x="59" y="55"/>
                  </a:lnTo>
                  <a:lnTo>
                    <a:pt x="63" y="62"/>
                  </a:lnTo>
                  <a:lnTo>
                    <a:pt x="61" y="70"/>
                  </a:lnTo>
                  <a:lnTo>
                    <a:pt x="59" y="79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8" name="Freeform 59"/>
            <p:cNvSpPr>
              <a:spLocks/>
            </p:cNvSpPr>
            <p:nvPr/>
          </p:nvSpPr>
          <p:spPr bwMode="auto">
            <a:xfrm>
              <a:off x="4082562" y="2222617"/>
              <a:ext cx="1162008" cy="868233"/>
            </a:xfrm>
            <a:custGeom>
              <a:avLst/>
              <a:gdLst>
                <a:gd name="T0" fmla="*/ 940359 w 672"/>
                <a:gd name="T1" fmla="*/ 506413 h 464"/>
                <a:gd name="T2" fmla="*/ 852338 w 672"/>
                <a:gd name="T3" fmla="*/ 419100 h 464"/>
                <a:gd name="T4" fmla="*/ 820064 w 672"/>
                <a:gd name="T5" fmla="*/ 428625 h 464"/>
                <a:gd name="T6" fmla="*/ 806861 w 672"/>
                <a:gd name="T7" fmla="*/ 460375 h 464"/>
                <a:gd name="T8" fmla="*/ 803927 w 672"/>
                <a:gd name="T9" fmla="*/ 504825 h 464"/>
                <a:gd name="T10" fmla="*/ 758449 w 672"/>
                <a:gd name="T11" fmla="*/ 519113 h 464"/>
                <a:gd name="T12" fmla="*/ 726174 w 672"/>
                <a:gd name="T13" fmla="*/ 530225 h 464"/>
                <a:gd name="T14" fmla="*/ 704169 w 672"/>
                <a:gd name="T15" fmla="*/ 533400 h 464"/>
                <a:gd name="T16" fmla="*/ 730576 w 672"/>
                <a:gd name="T17" fmla="*/ 501650 h 464"/>
                <a:gd name="T18" fmla="*/ 733510 w 672"/>
                <a:gd name="T19" fmla="*/ 457200 h 464"/>
                <a:gd name="T20" fmla="*/ 690966 w 672"/>
                <a:gd name="T21" fmla="*/ 466725 h 464"/>
                <a:gd name="T22" fmla="*/ 655758 w 672"/>
                <a:gd name="T23" fmla="*/ 457200 h 464"/>
                <a:gd name="T24" fmla="*/ 601478 w 672"/>
                <a:gd name="T25" fmla="*/ 419100 h 464"/>
                <a:gd name="T26" fmla="*/ 544264 w 672"/>
                <a:gd name="T27" fmla="*/ 415925 h 464"/>
                <a:gd name="T28" fmla="*/ 519325 w 672"/>
                <a:gd name="T29" fmla="*/ 422275 h 464"/>
                <a:gd name="T30" fmla="*/ 492919 w 672"/>
                <a:gd name="T31" fmla="*/ 390525 h 464"/>
                <a:gd name="T32" fmla="*/ 506122 w 672"/>
                <a:gd name="T33" fmla="*/ 366713 h 464"/>
                <a:gd name="T34" fmla="*/ 557467 w 672"/>
                <a:gd name="T35" fmla="*/ 333375 h 464"/>
                <a:gd name="T36" fmla="*/ 551599 w 672"/>
                <a:gd name="T37" fmla="*/ 319088 h 464"/>
                <a:gd name="T38" fmla="*/ 473847 w 672"/>
                <a:gd name="T39" fmla="*/ 311150 h 464"/>
                <a:gd name="T40" fmla="*/ 451842 w 672"/>
                <a:gd name="T41" fmla="*/ 333375 h 464"/>
                <a:gd name="T42" fmla="*/ 429837 w 672"/>
                <a:gd name="T43" fmla="*/ 298450 h 464"/>
                <a:gd name="T44" fmla="*/ 311008 w 672"/>
                <a:gd name="T45" fmla="*/ 277813 h 464"/>
                <a:gd name="T46" fmla="*/ 291937 w 672"/>
                <a:gd name="T47" fmla="*/ 257175 h 464"/>
                <a:gd name="T48" fmla="*/ 231789 w 672"/>
                <a:gd name="T49" fmla="*/ 257175 h 464"/>
                <a:gd name="T50" fmla="*/ 167240 w 672"/>
                <a:gd name="T51" fmla="*/ 293688 h 464"/>
                <a:gd name="T52" fmla="*/ 121763 w 672"/>
                <a:gd name="T53" fmla="*/ 274638 h 464"/>
                <a:gd name="T54" fmla="*/ 107092 w 672"/>
                <a:gd name="T55" fmla="*/ 222250 h 464"/>
                <a:gd name="T56" fmla="*/ 105625 w 672"/>
                <a:gd name="T57" fmla="*/ 180975 h 464"/>
                <a:gd name="T58" fmla="*/ 129098 w 672"/>
                <a:gd name="T59" fmla="*/ 155575 h 464"/>
                <a:gd name="T60" fmla="*/ 189246 w 672"/>
                <a:gd name="T61" fmla="*/ 163513 h 464"/>
                <a:gd name="T62" fmla="*/ 221520 w 672"/>
                <a:gd name="T63" fmla="*/ 176213 h 464"/>
                <a:gd name="T64" fmla="*/ 231789 w 672"/>
                <a:gd name="T65" fmla="*/ 128588 h 464"/>
                <a:gd name="T66" fmla="*/ 243525 w 672"/>
                <a:gd name="T67" fmla="*/ 90488 h 464"/>
                <a:gd name="T68" fmla="*/ 196581 w 672"/>
                <a:gd name="T69" fmla="*/ 34925 h 464"/>
                <a:gd name="T70" fmla="*/ 176042 w 672"/>
                <a:gd name="T71" fmla="*/ 41275 h 464"/>
                <a:gd name="T72" fmla="*/ 126164 w 672"/>
                <a:gd name="T73" fmla="*/ 111125 h 464"/>
                <a:gd name="T74" fmla="*/ 74818 w 672"/>
                <a:gd name="T75" fmla="*/ 125413 h 464"/>
                <a:gd name="T76" fmla="*/ 55747 w 672"/>
                <a:gd name="T77" fmla="*/ 190500 h 464"/>
                <a:gd name="T78" fmla="*/ 26406 w 672"/>
                <a:gd name="T79" fmla="*/ 207963 h 464"/>
                <a:gd name="T80" fmla="*/ 0 w 672"/>
                <a:gd name="T81" fmla="*/ 222250 h 464"/>
                <a:gd name="T82" fmla="*/ 20538 w 672"/>
                <a:gd name="T83" fmla="*/ 298450 h 464"/>
                <a:gd name="T84" fmla="*/ 70417 w 672"/>
                <a:gd name="T85" fmla="*/ 395287 h 464"/>
                <a:gd name="T86" fmla="*/ 96823 w 672"/>
                <a:gd name="T87" fmla="*/ 384175 h 464"/>
                <a:gd name="T88" fmla="*/ 208317 w 672"/>
                <a:gd name="T89" fmla="*/ 425450 h 464"/>
                <a:gd name="T90" fmla="*/ 338881 w 672"/>
                <a:gd name="T91" fmla="*/ 442913 h 464"/>
                <a:gd name="T92" fmla="*/ 409298 w 672"/>
                <a:gd name="T93" fmla="*/ 515938 h 464"/>
                <a:gd name="T94" fmla="*/ 707103 w 672"/>
                <a:gd name="T95" fmla="*/ 733425 h 464"/>
                <a:gd name="T96" fmla="*/ 768718 w 672"/>
                <a:gd name="T97" fmla="*/ 715963 h 464"/>
                <a:gd name="T98" fmla="*/ 858206 w 672"/>
                <a:gd name="T99" fmla="*/ 682625 h 464"/>
                <a:gd name="T100" fmla="*/ 947695 w 672"/>
                <a:gd name="T101" fmla="*/ 671513 h 464"/>
                <a:gd name="T102" fmla="*/ 975568 w 672"/>
                <a:gd name="T103" fmla="*/ 619125 h 4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72"/>
                <a:gd name="T157" fmla="*/ 0 h 464"/>
                <a:gd name="T158" fmla="*/ 672 w 672"/>
                <a:gd name="T159" fmla="*/ 464 h 4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72" h="464">
                  <a:moveTo>
                    <a:pt x="672" y="392"/>
                  </a:moveTo>
                  <a:lnTo>
                    <a:pt x="666" y="375"/>
                  </a:lnTo>
                  <a:lnTo>
                    <a:pt x="659" y="356"/>
                  </a:lnTo>
                  <a:lnTo>
                    <a:pt x="650" y="338"/>
                  </a:lnTo>
                  <a:lnTo>
                    <a:pt x="641" y="319"/>
                  </a:lnTo>
                  <a:lnTo>
                    <a:pt x="622" y="303"/>
                  </a:lnTo>
                  <a:lnTo>
                    <a:pt x="600" y="283"/>
                  </a:lnTo>
                  <a:lnTo>
                    <a:pt x="591" y="270"/>
                  </a:lnTo>
                  <a:lnTo>
                    <a:pt x="585" y="264"/>
                  </a:lnTo>
                  <a:lnTo>
                    <a:pt x="581" y="264"/>
                  </a:lnTo>
                  <a:lnTo>
                    <a:pt x="578" y="264"/>
                  </a:lnTo>
                  <a:lnTo>
                    <a:pt x="574" y="266"/>
                  </a:lnTo>
                  <a:lnTo>
                    <a:pt x="572" y="270"/>
                  </a:lnTo>
                  <a:lnTo>
                    <a:pt x="565" y="268"/>
                  </a:lnTo>
                  <a:lnTo>
                    <a:pt x="559" y="270"/>
                  </a:lnTo>
                  <a:lnTo>
                    <a:pt x="557" y="270"/>
                  </a:lnTo>
                  <a:lnTo>
                    <a:pt x="556" y="273"/>
                  </a:lnTo>
                  <a:lnTo>
                    <a:pt x="556" y="277"/>
                  </a:lnTo>
                  <a:lnTo>
                    <a:pt x="554" y="283"/>
                  </a:lnTo>
                  <a:lnTo>
                    <a:pt x="550" y="290"/>
                  </a:lnTo>
                  <a:lnTo>
                    <a:pt x="545" y="299"/>
                  </a:lnTo>
                  <a:lnTo>
                    <a:pt x="545" y="303"/>
                  </a:lnTo>
                  <a:lnTo>
                    <a:pt x="548" y="305"/>
                  </a:lnTo>
                  <a:lnTo>
                    <a:pt x="550" y="308"/>
                  </a:lnTo>
                  <a:lnTo>
                    <a:pt x="548" y="318"/>
                  </a:lnTo>
                  <a:lnTo>
                    <a:pt x="543" y="323"/>
                  </a:lnTo>
                  <a:lnTo>
                    <a:pt x="539" y="327"/>
                  </a:lnTo>
                  <a:lnTo>
                    <a:pt x="533" y="331"/>
                  </a:lnTo>
                  <a:lnTo>
                    <a:pt x="526" y="334"/>
                  </a:lnTo>
                  <a:lnTo>
                    <a:pt x="517" y="327"/>
                  </a:lnTo>
                  <a:lnTo>
                    <a:pt x="504" y="319"/>
                  </a:lnTo>
                  <a:lnTo>
                    <a:pt x="500" y="321"/>
                  </a:lnTo>
                  <a:lnTo>
                    <a:pt x="497" y="325"/>
                  </a:lnTo>
                  <a:lnTo>
                    <a:pt x="495" y="329"/>
                  </a:lnTo>
                  <a:lnTo>
                    <a:pt x="495" y="334"/>
                  </a:lnTo>
                  <a:lnTo>
                    <a:pt x="493" y="338"/>
                  </a:lnTo>
                  <a:lnTo>
                    <a:pt x="491" y="342"/>
                  </a:lnTo>
                  <a:lnTo>
                    <a:pt x="487" y="343"/>
                  </a:lnTo>
                  <a:lnTo>
                    <a:pt x="484" y="342"/>
                  </a:lnTo>
                  <a:lnTo>
                    <a:pt x="480" y="336"/>
                  </a:lnTo>
                  <a:lnTo>
                    <a:pt x="480" y="331"/>
                  </a:lnTo>
                  <a:lnTo>
                    <a:pt x="480" y="327"/>
                  </a:lnTo>
                  <a:lnTo>
                    <a:pt x="484" y="323"/>
                  </a:lnTo>
                  <a:lnTo>
                    <a:pt x="491" y="318"/>
                  </a:lnTo>
                  <a:lnTo>
                    <a:pt x="498" y="316"/>
                  </a:lnTo>
                  <a:lnTo>
                    <a:pt x="497" y="305"/>
                  </a:lnTo>
                  <a:lnTo>
                    <a:pt x="498" y="297"/>
                  </a:lnTo>
                  <a:lnTo>
                    <a:pt x="504" y="295"/>
                  </a:lnTo>
                  <a:lnTo>
                    <a:pt x="504" y="292"/>
                  </a:lnTo>
                  <a:lnTo>
                    <a:pt x="500" y="288"/>
                  </a:lnTo>
                  <a:lnTo>
                    <a:pt x="493" y="286"/>
                  </a:lnTo>
                  <a:lnTo>
                    <a:pt x="482" y="286"/>
                  </a:lnTo>
                  <a:lnTo>
                    <a:pt x="478" y="288"/>
                  </a:lnTo>
                  <a:lnTo>
                    <a:pt x="474" y="292"/>
                  </a:lnTo>
                  <a:lnTo>
                    <a:pt x="471" y="294"/>
                  </a:lnTo>
                  <a:lnTo>
                    <a:pt x="469" y="290"/>
                  </a:lnTo>
                  <a:lnTo>
                    <a:pt x="465" y="288"/>
                  </a:lnTo>
                  <a:lnTo>
                    <a:pt x="461" y="286"/>
                  </a:lnTo>
                  <a:lnTo>
                    <a:pt x="456" y="286"/>
                  </a:lnTo>
                  <a:lnTo>
                    <a:pt x="447" y="288"/>
                  </a:lnTo>
                  <a:lnTo>
                    <a:pt x="436" y="290"/>
                  </a:lnTo>
                  <a:lnTo>
                    <a:pt x="428" y="284"/>
                  </a:lnTo>
                  <a:lnTo>
                    <a:pt x="421" y="275"/>
                  </a:lnTo>
                  <a:lnTo>
                    <a:pt x="417" y="270"/>
                  </a:lnTo>
                  <a:lnTo>
                    <a:pt x="410" y="264"/>
                  </a:lnTo>
                  <a:lnTo>
                    <a:pt x="402" y="260"/>
                  </a:lnTo>
                  <a:lnTo>
                    <a:pt x="389" y="257"/>
                  </a:lnTo>
                  <a:lnTo>
                    <a:pt x="382" y="257"/>
                  </a:lnTo>
                  <a:lnTo>
                    <a:pt x="376" y="258"/>
                  </a:lnTo>
                  <a:lnTo>
                    <a:pt x="371" y="262"/>
                  </a:lnTo>
                  <a:lnTo>
                    <a:pt x="367" y="264"/>
                  </a:lnTo>
                  <a:lnTo>
                    <a:pt x="364" y="270"/>
                  </a:lnTo>
                  <a:lnTo>
                    <a:pt x="358" y="271"/>
                  </a:lnTo>
                  <a:lnTo>
                    <a:pt x="356" y="270"/>
                  </a:lnTo>
                  <a:lnTo>
                    <a:pt x="354" y="266"/>
                  </a:lnTo>
                  <a:lnTo>
                    <a:pt x="352" y="258"/>
                  </a:lnTo>
                  <a:lnTo>
                    <a:pt x="351" y="251"/>
                  </a:lnTo>
                  <a:lnTo>
                    <a:pt x="347" y="249"/>
                  </a:lnTo>
                  <a:lnTo>
                    <a:pt x="340" y="247"/>
                  </a:lnTo>
                  <a:lnTo>
                    <a:pt x="336" y="246"/>
                  </a:lnTo>
                  <a:lnTo>
                    <a:pt x="334" y="244"/>
                  </a:lnTo>
                  <a:lnTo>
                    <a:pt x="332" y="238"/>
                  </a:lnTo>
                  <a:lnTo>
                    <a:pt x="332" y="231"/>
                  </a:lnTo>
                  <a:lnTo>
                    <a:pt x="341" y="233"/>
                  </a:lnTo>
                  <a:lnTo>
                    <a:pt x="345" y="231"/>
                  </a:lnTo>
                  <a:lnTo>
                    <a:pt x="347" y="225"/>
                  </a:lnTo>
                  <a:lnTo>
                    <a:pt x="351" y="218"/>
                  </a:lnTo>
                  <a:lnTo>
                    <a:pt x="360" y="214"/>
                  </a:lnTo>
                  <a:lnTo>
                    <a:pt x="373" y="205"/>
                  </a:lnTo>
                  <a:lnTo>
                    <a:pt x="380" y="210"/>
                  </a:lnTo>
                  <a:lnTo>
                    <a:pt x="388" y="212"/>
                  </a:lnTo>
                  <a:lnTo>
                    <a:pt x="389" y="209"/>
                  </a:lnTo>
                  <a:lnTo>
                    <a:pt x="388" y="205"/>
                  </a:lnTo>
                  <a:lnTo>
                    <a:pt x="384" y="203"/>
                  </a:lnTo>
                  <a:lnTo>
                    <a:pt x="376" y="201"/>
                  </a:lnTo>
                  <a:lnTo>
                    <a:pt x="365" y="199"/>
                  </a:lnTo>
                  <a:lnTo>
                    <a:pt x="351" y="198"/>
                  </a:lnTo>
                  <a:lnTo>
                    <a:pt x="336" y="192"/>
                  </a:lnTo>
                  <a:lnTo>
                    <a:pt x="325" y="190"/>
                  </a:lnTo>
                  <a:lnTo>
                    <a:pt x="323" y="196"/>
                  </a:lnTo>
                  <a:lnTo>
                    <a:pt x="321" y="205"/>
                  </a:lnTo>
                  <a:lnTo>
                    <a:pt x="321" y="207"/>
                  </a:lnTo>
                  <a:lnTo>
                    <a:pt x="317" y="210"/>
                  </a:lnTo>
                  <a:lnTo>
                    <a:pt x="314" y="212"/>
                  </a:lnTo>
                  <a:lnTo>
                    <a:pt x="308" y="210"/>
                  </a:lnTo>
                  <a:lnTo>
                    <a:pt x="308" y="205"/>
                  </a:lnTo>
                  <a:lnTo>
                    <a:pt x="310" y="201"/>
                  </a:lnTo>
                  <a:lnTo>
                    <a:pt x="310" y="196"/>
                  </a:lnTo>
                  <a:lnTo>
                    <a:pt x="306" y="190"/>
                  </a:lnTo>
                  <a:lnTo>
                    <a:pt x="293" y="188"/>
                  </a:lnTo>
                  <a:lnTo>
                    <a:pt x="280" y="188"/>
                  </a:lnTo>
                  <a:lnTo>
                    <a:pt x="271" y="181"/>
                  </a:lnTo>
                  <a:lnTo>
                    <a:pt x="264" y="177"/>
                  </a:lnTo>
                  <a:lnTo>
                    <a:pt x="247" y="175"/>
                  </a:lnTo>
                  <a:lnTo>
                    <a:pt x="212" y="175"/>
                  </a:lnTo>
                  <a:lnTo>
                    <a:pt x="206" y="173"/>
                  </a:lnTo>
                  <a:lnTo>
                    <a:pt x="205" y="172"/>
                  </a:lnTo>
                  <a:lnTo>
                    <a:pt x="203" y="170"/>
                  </a:lnTo>
                  <a:lnTo>
                    <a:pt x="201" y="168"/>
                  </a:lnTo>
                  <a:lnTo>
                    <a:pt x="199" y="162"/>
                  </a:lnTo>
                  <a:lnTo>
                    <a:pt x="197" y="159"/>
                  </a:lnTo>
                  <a:lnTo>
                    <a:pt x="192" y="164"/>
                  </a:lnTo>
                  <a:lnTo>
                    <a:pt x="184" y="172"/>
                  </a:lnTo>
                  <a:lnTo>
                    <a:pt x="170" y="168"/>
                  </a:lnTo>
                  <a:lnTo>
                    <a:pt x="158" y="162"/>
                  </a:lnTo>
                  <a:lnTo>
                    <a:pt x="147" y="170"/>
                  </a:lnTo>
                  <a:lnTo>
                    <a:pt x="136" y="177"/>
                  </a:lnTo>
                  <a:lnTo>
                    <a:pt x="129" y="181"/>
                  </a:lnTo>
                  <a:lnTo>
                    <a:pt x="123" y="183"/>
                  </a:lnTo>
                  <a:lnTo>
                    <a:pt x="114" y="185"/>
                  </a:lnTo>
                  <a:lnTo>
                    <a:pt x="107" y="186"/>
                  </a:lnTo>
                  <a:lnTo>
                    <a:pt x="98" y="185"/>
                  </a:lnTo>
                  <a:lnTo>
                    <a:pt x="92" y="181"/>
                  </a:lnTo>
                  <a:lnTo>
                    <a:pt x="86" y="177"/>
                  </a:lnTo>
                  <a:lnTo>
                    <a:pt x="83" y="173"/>
                  </a:lnTo>
                  <a:lnTo>
                    <a:pt x="75" y="166"/>
                  </a:lnTo>
                  <a:lnTo>
                    <a:pt x="68" y="159"/>
                  </a:lnTo>
                  <a:lnTo>
                    <a:pt x="68" y="153"/>
                  </a:lnTo>
                  <a:lnTo>
                    <a:pt x="70" y="148"/>
                  </a:lnTo>
                  <a:lnTo>
                    <a:pt x="73" y="140"/>
                  </a:lnTo>
                  <a:lnTo>
                    <a:pt x="77" y="133"/>
                  </a:lnTo>
                  <a:lnTo>
                    <a:pt x="75" y="127"/>
                  </a:lnTo>
                  <a:lnTo>
                    <a:pt x="72" y="122"/>
                  </a:lnTo>
                  <a:lnTo>
                    <a:pt x="72" y="118"/>
                  </a:lnTo>
                  <a:lnTo>
                    <a:pt x="72" y="114"/>
                  </a:lnTo>
                  <a:lnTo>
                    <a:pt x="72" y="111"/>
                  </a:lnTo>
                  <a:lnTo>
                    <a:pt x="75" y="105"/>
                  </a:lnTo>
                  <a:lnTo>
                    <a:pt x="79" y="101"/>
                  </a:lnTo>
                  <a:lnTo>
                    <a:pt x="83" y="100"/>
                  </a:lnTo>
                  <a:lnTo>
                    <a:pt x="88" y="98"/>
                  </a:lnTo>
                  <a:lnTo>
                    <a:pt x="94" y="100"/>
                  </a:lnTo>
                  <a:lnTo>
                    <a:pt x="107" y="96"/>
                  </a:lnTo>
                  <a:lnTo>
                    <a:pt x="114" y="94"/>
                  </a:lnTo>
                  <a:lnTo>
                    <a:pt x="122" y="98"/>
                  </a:lnTo>
                  <a:lnTo>
                    <a:pt x="129" y="103"/>
                  </a:lnTo>
                  <a:lnTo>
                    <a:pt x="131" y="107"/>
                  </a:lnTo>
                  <a:lnTo>
                    <a:pt x="136" y="111"/>
                  </a:lnTo>
                  <a:lnTo>
                    <a:pt x="140" y="116"/>
                  </a:lnTo>
                  <a:lnTo>
                    <a:pt x="146" y="118"/>
                  </a:lnTo>
                  <a:lnTo>
                    <a:pt x="151" y="111"/>
                  </a:lnTo>
                  <a:lnTo>
                    <a:pt x="153" y="100"/>
                  </a:lnTo>
                  <a:lnTo>
                    <a:pt x="155" y="98"/>
                  </a:lnTo>
                  <a:lnTo>
                    <a:pt x="157" y="90"/>
                  </a:lnTo>
                  <a:lnTo>
                    <a:pt x="158" y="81"/>
                  </a:lnTo>
                  <a:lnTo>
                    <a:pt x="158" y="76"/>
                  </a:lnTo>
                  <a:lnTo>
                    <a:pt x="158" y="70"/>
                  </a:lnTo>
                  <a:lnTo>
                    <a:pt x="160" y="64"/>
                  </a:lnTo>
                  <a:lnTo>
                    <a:pt x="164" y="61"/>
                  </a:lnTo>
                  <a:lnTo>
                    <a:pt x="166" y="57"/>
                  </a:lnTo>
                  <a:lnTo>
                    <a:pt x="166" y="55"/>
                  </a:lnTo>
                  <a:lnTo>
                    <a:pt x="162" y="46"/>
                  </a:lnTo>
                  <a:lnTo>
                    <a:pt x="155" y="37"/>
                  </a:lnTo>
                  <a:lnTo>
                    <a:pt x="144" y="29"/>
                  </a:lnTo>
                  <a:lnTo>
                    <a:pt x="134" y="22"/>
                  </a:lnTo>
                  <a:lnTo>
                    <a:pt x="131" y="11"/>
                  </a:lnTo>
                  <a:lnTo>
                    <a:pt x="129" y="0"/>
                  </a:lnTo>
                  <a:lnTo>
                    <a:pt x="125" y="5"/>
                  </a:lnTo>
                  <a:lnTo>
                    <a:pt x="122" y="15"/>
                  </a:lnTo>
                  <a:lnTo>
                    <a:pt x="120" y="26"/>
                  </a:lnTo>
                  <a:lnTo>
                    <a:pt x="120" y="37"/>
                  </a:lnTo>
                  <a:lnTo>
                    <a:pt x="110" y="46"/>
                  </a:lnTo>
                  <a:lnTo>
                    <a:pt x="103" y="50"/>
                  </a:lnTo>
                  <a:lnTo>
                    <a:pt x="96" y="61"/>
                  </a:lnTo>
                  <a:lnTo>
                    <a:pt x="86" y="70"/>
                  </a:lnTo>
                  <a:lnTo>
                    <a:pt x="77" y="68"/>
                  </a:lnTo>
                  <a:lnTo>
                    <a:pt x="70" y="66"/>
                  </a:lnTo>
                  <a:lnTo>
                    <a:pt x="64" y="72"/>
                  </a:lnTo>
                  <a:lnTo>
                    <a:pt x="61" y="76"/>
                  </a:lnTo>
                  <a:lnTo>
                    <a:pt x="51" y="79"/>
                  </a:lnTo>
                  <a:lnTo>
                    <a:pt x="44" y="83"/>
                  </a:lnTo>
                  <a:lnTo>
                    <a:pt x="42" y="96"/>
                  </a:lnTo>
                  <a:lnTo>
                    <a:pt x="44" y="109"/>
                  </a:lnTo>
                  <a:lnTo>
                    <a:pt x="42" y="114"/>
                  </a:lnTo>
                  <a:lnTo>
                    <a:pt x="38" y="120"/>
                  </a:lnTo>
                  <a:lnTo>
                    <a:pt x="35" y="122"/>
                  </a:lnTo>
                  <a:lnTo>
                    <a:pt x="29" y="124"/>
                  </a:lnTo>
                  <a:lnTo>
                    <a:pt x="22" y="125"/>
                  </a:lnTo>
                  <a:lnTo>
                    <a:pt x="20" y="127"/>
                  </a:lnTo>
                  <a:lnTo>
                    <a:pt x="18" y="131"/>
                  </a:lnTo>
                  <a:lnTo>
                    <a:pt x="16" y="138"/>
                  </a:lnTo>
                  <a:lnTo>
                    <a:pt x="14" y="140"/>
                  </a:lnTo>
                  <a:lnTo>
                    <a:pt x="9" y="142"/>
                  </a:lnTo>
                  <a:lnTo>
                    <a:pt x="5" y="140"/>
                  </a:lnTo>
                  <a:lnTo>
                    <a:pt x="0" y="140"/>
                  </a:lnTo>
                  <a:lnTo>
                    <a:pt x="0" y="151"/>
                  </a:lnTo>
                  <a:lnTo>
                    <a:pt x="1" y="164"/>
                  </a:lnTo>
                  <a:lnTo>
                    <a:pt x="5" y="172"/>
                  </a:lnTo>
                  <a:lnTo>
                    <a:pt x="9" y="179"/>
                  </a:lnTo>
                  <a:lnTo>
                    <a:pt x="14" y="188"/>
                  </a:lnTo>
                  <a:lnTo>
                    <a:pt x="22" y="198"/>
                  </a:lnTo>
                  <a:lnTo>
                    <a:pt x="31" y="225"/>
                  </a:lnTo>
                  <a:lnTo>
                    <a:pt x="38" y="244"/>
                  </a:lnTo>
                  <a:lnTo>
                    <a:pt x="42" y="247"/>
                  </a:lnTo>
                  <a:lnTo>
                    <a:pt x="48" y="249"/>
                  </a:lnTo>
                  <a:lnTo>
                    <a:pt x="55" y="251"/>
                  </a:lnTo>
                  <a:lnTo>
                    <a:pt x="64" y="251"/>
                  </a:lnTo>
                  <a:lnTo>
                    <a:pt x="62" y="246"/>
                  </a:lnTo>
                  <a:lnTo>
                    <a:pt x="61" y="242"/>
                  </a:lnTo>
                  <a:lnTo>
                    <a:pt x="66" y="242"/>
                  </a:lnTo>
                  <a:lnTo>
                    <a:pt x="75" y="242"/>
                  </a:lnTo>
                  <a:lnTo>
                    <a:pt x="90" y="251"/>
                  </a:lnTo>
                  <a:lnTo>
                    <a:pt x="107" y="264"/>
                  </a:lnTo>
                  <a:lnTo>
                    <a:pt x="123" y="264"/>
                  </a:lnTo>
                  <a:lnTo>
                    <a:pt x="142" y="268"/>
                  </a:lnTo>
                  <a:lnTo>
                    <a:pt x="160" y="271"/>
                  </a:lnTo>
                  <a:lnTo>
                    <a:pt x="181" y="275"/>
                  </a:lnTo>
                  <a:lnTo>
                    <a:pt x="199" y="279"/>
                  </a:lnTo>
                  <a:lnTo>
                    <a:pt x="216" y="281"/>
                  </a:lnTo>
                  <a:lnTo>
                    <a:pt x="231" y="279"/>
                  </a:lnTo>
                  <a:lnTo>
                    <a:pt x="243" y="277"/>
                  </a:lnTo>
                  <a:lnTo>
                    <a:pt x="247" y="288"/>
                  </a:lnTo>
                  <a:lnTo>
                    <a:pt x="255" y="299"/>
                  </a:lnTo>
                  <a:lnTo>
                    <a:pt x="266" y="312"/>
                  </a:lnTo>
                  <a:lnTo>
                    <a:pt x="279" y="325"/>
                  </a:lnTo>
                  <a:lnTo>
                    <a:pt x="312" y="353"/>
                  </a:lnTo>
                  <a:lnTo>
                    <a:pt x="347" y="379"/>
                  </a:lnTo>
                  <a:lnTo>
                    <a:pt x="421" y="427"/>
                  </a:lnTo>
                  <a:lnTo>
                    <a:pt x="471" y="460"/>
                  </a:lnTo>
                  <a:lnTo>
                    <a:pt x="482" y="462"/>
                  </a:lnTo>
                  <a:lnTo>
                    <a:pt x="491" y="464"/>
                  </a:lnTo>
                  <a:lnTo>
                    <a:pt x="498" y="464"/>
                  </a:lnTo>
                  <a:lnTo>
                    <a:pt x="506" y="462"/>
                  </a:lnTo>
                  <a:lnTo>
                    <a:pt x="517" y="458"/>
                  </a:lnTo>
                  <a:lnTo>
                    <a:pt x="524" y="451"/>
                  </a:lnTo>
                  <a:lnTo>
                    <a:pt x="537" y="436"/>
                  </a:lnTo>
                  <a:lnTo>
                    <a:pt x="548" y="427"/>
                  </a:lnTo>
                  <a:lnTo>
                    <a:pt x="563" y="428"/>
                  </a:lnTo>
                  <a:lnTo>
                    <a:pt x="580" y="432"/>
                  </a:lnTo>
                  <a:lnTo>
                    <a:pt x="585" y="430"/>
                  </a:lnTo>
                  <a:lnTo>
                    <a:pt x="593" y="425"/>
                  </a:lnTo>
                  <a:lnTo>
                    <a:pt x="604" y="421"/>
                  </a:lnTo>
                  <a:lnTo>
                    <a:pt x="620" y="417"/>
                  </a:lnTo>
                  <a:lnTo>
                    <a:pt x="633" y="419"/>
                  </a:lnTo>
                  <a:lnTo>
                    <a:pt x="646" y="423"/>
                  </a:lnTo>
                  <a:lnTo>
                    <a:pt x="650" y="417"/>
                  </a:lnTo>
                  <a:lnTo>
                    <a:pt x="654" y="410"/>
                  </a:lnTo>
                  <a:lnTo>
                    <a:pt x="657" y="403"/>
                  </a:lnTo>
                  <a:lnTo>
                    <a:pt x="659" y="392"/>
                  </a:lnTo>
                  <a:lnTo>
                    <a:pt x="665" y="390"/>
                  </a:lnTo>
                  <a:lnTo>
                    <a:pt x="672" y="3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9" name="Freeform 60"/>
            <p:cNvSpPr>
              <a:spLocks/>
            </p:cNvSpPr>
            <p:nvPr/>
          </p:nvSpPr>
          <p:spPr bwMode="auto">
            <a:xfrm>
              <a:off x="3612891" y="1489111"/>
              <a:ext cx="508964" cy="823324"/>
            </a:xfrm>
            <a:custGeom>
              <a:avLst/>
              <a:gdLst>
                <a:gd name="T0" fmla="*/ 105747 w 294"/>
                <a:gd name="T1" fmla="*/ 342900 h 440"/>
                <a:gd name="T2" fmla="*/ 127778 w 294"/>
                <a:gd name="T3" fmla="*/ 296863 h 440"/>
                <a:gd name="T4" fmla="*/ 124840 w 294"/>
                <a:gd name="T5" fmla="*/ 363537 h 440"/>
                <a:gd name="T6" fmla="*/ 130715 w 294"/>
                <a:gd name="T7" fmla="*/ 398462 h 440"/>
                <a:gd name="T8" fmla="*/ 140996 w 294"/>
                <a:gd name="T9" fmla="*/ 404812 h 440"/>
                <a:gd name="T10" fmla="*/ 138058 w 294"/>
                <a:gd name="T11" fmla="*/ 439738 h 440"/>
                <a:gd name="T12" fmla="*/ 135121 w 294"/>
                <a:gd name="T13" fmla="*/ 477838 h 440"/>
                <a:gd name="T14" fmla="*/ 173307 w 294"/>
                <a:gd name="T15" fmla="*/ 592138 h 440"/>
                <a:gd name="T16" fmla="*/ 214431 w 294"/>
                <a:gd name="T17" fmla="*/ 663575 h 440"/>
                <a:gd name="T18" fmla="*/ 240868 w 294"/>
                <a:gd name="T19" fmla="*/ 685800 h 440"/>
                <a:gd name="T20" fmla="*/ 276117 w 294"/>
                <a:gd name="T21" fmla="*/ 698500 h 440"/>
                <a:gd name="T22" fmla="*/ 330459 w 294"/>
                <a:gd name="T23" fmla="*/ 692150 h 440"/>
                <a:gd name="T24" fmla="*/ 390676 w 294"/>
                <a:gd name="T25" fmla="*/ 674688 h 440"/>
                <a:gd name="T26" fmla="*/ 406832 w 294"/>
                <a:gd name="T27" fmla="*/ 633413 h 440"/>
                <a:gd name="T28" fmla="*/ 425925 w 294"/>
                <a:gd name="T29" fmla="*/ 542925 h 440"/>
                <a:gd name="T30" fmla="*/ 422988 w 294"/>
                <a:gd name="T31" fmla="*/ 452438 h 440"/>
                <a:gd name="T32" fmla="*/ 422988 w 294"/>
                <a:gd name="T33" fmla="*/ 339725 h 440"/>
                <a:gd name="T34" fmla="*/ 418582 w 294"/>
                <a:gd name="T35" fmla="*/ 263525 h 440"/>
                <a:gd name="T36" fmla="*/ 396551 w 294"/>
                <a:gd name="T37" fmla="*/ 211138 h 440"/>
                <a:gd name="T38" fmla="*/ 371583 w 294"/>
                <a:gd name="T39" fmla="*/ 196850 h 440"/>
                <a:gd name="T40" fmla="*/ 380395 w 294"/>
                <a:gd name="T41" fmla="*/ 187325 h 440"/>
                <a:gd name="T42" fmla="*/ 383333 w 294"/>
                <a:gd name="T43" fmla="*/ 161925 h 440"/>
                <a:gd name="T44" fmla="*/ 371583 w 294"/>
                <a:gd name="T45" fmla="*/ 128588 h 440"/>
                <a:gd name="T46" fmla="*/ 387739 w 294"/>
                <a:gd name="T47" fmla="*/ 134938 h 440"/>
                <a:gd name="T48" fmla="*/ 399488 w 294"/>
                <a:gd name="T49" fmla="*/ 149225 h 440"/>
                <a:gd name="T50" fmla="*/ 412707 w 294"/>
                <a:gd name="T51" fmla="*/ 138113 h 440"/>
                <a:gd name="T52" fmla="*/ 415644 w 294"/>
                <a:gd name="T53" fmla="*/ 106363 h 440"/>
                <a:gd name="T54" fmla="*/ 403895 w 294"/>
                <a:gd name="T55" fmla="*/ 87313 h 440"/>
                <a:gd name="T56" fmla="*/ 374520 w 294"/>
                <a:gd name="T57" fmla="*/ 85725 h 440"/>
                <a:gd name="T58" fmla="*/ 368646 w 294"/>
                <a:gd name="T59" fmla="*/ 55563 h 440"/>
                <a:gd name="T60" fmla="*/ 339271 w 294"/>
                <a:gd name="T61" fmla="*/ 55563 h 440"/>
                <a:gd name="T62" fmla="*/ 281992 w 294"/>
                <a:gd name="T63" fmla="*/ 11112 h 440"/>
                <a:gd name="T64" fmla="*/ 258492 w 294"/>
                <a:gd name="T65" fmla="*/ 0 h 440"/>
                <a:gd name="T66" fmla="*/ 198276 w 294"/>
                <a:gd name="T67" fmla="*/ 23812 h 440"/>
                <a:gd name="T68" fmla="*/ 160089 w 294"/>
                <a:gd name="T69" fmla="*/ 31750 h 440"/>
                <a:gd name="T70" fmla="*/ 151277 w 294"/>
                <a:gd name="T71" fmla="*/ 69850 h 440"/>
                <a:gd name="T72" fmla="*/ 130715 w 294"/>
                <a:gd name="T73" fmla="*/ 141288 h 440"/>
                <a:gd name="T74" fmla="*/ 111622 w 294"/>
                <a:gd name="T75" fmla="*/ 155575 h 440"/>
                <a:gd name="T76" fmla="*/ 32312 w 294"/>
                <a:gd name="T77" fmla="*/ 155575 h 440"/>
                <a:gd name="T78" fmla="*/ 16156 w 294"/>
                <a:gd name="T79" fmla="*/ 203200 h 440"/>
                <a:gd name="T80" fmla="*/ 64623 w 294"/>
                <a:gd name="T81" fmla="*/ 296863 h 440"/>
                <a:gd name="T82" fmla="*/ 45530 w 294"/>
                <a:gd name="T83" fmla="*/ 311150 h 440"/>
                <a:gd name="T84" fmla="*/ 41124 w 294"/>
                <a:gd name="T85" fmla="*/ 339725 h 440"/>
                <a:gd name="T86" fmla="*/ 63154 w 294"/>
                <a:gd name="T87" fmla="*/ 352425 h 440"/>
                <a:gd name="T88" fmla="*/ 105747 w 294"/>
                <a:gd name="T89" fmla="*/ 355600 h 4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4"/>
                <a:gd name="T136" fmla="*/ 0 h 440"/>
                <a:gd name="T137" fmla="*/ 294 w 294"/>
                <a:gd name="T138" fmla="*/ 440 h 44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4" h="440">
                  <a:moveTo>
                    <a:pt x="72" y="224"/>
                  </a:moveTo>
                  <a:lnTo>
                    <a:pt x="72" y="220"/>
                  </a:lnTo>
                  <a:lnTo>
                    <a:pt x="72" y="216"/>
                  </a:lnTo>
                  <a:lnTo>
                    <a:pt x="78" y="201"/>
                  </a:lnTo>
                  <a:lnTo>
                    <a:pt x="81" y="192"/>
                  </a:lnTo>
                  <a:lnTo>
                    <a:pt x="87" y="187"/>
                  </a:lnTo>
                  <a:lnTo>
                    <a:pt x="91" y="185"/>
                  </a:lnTo>
                  <a:lnTo>
                    <a:pt x="89" y="207"/>
                  </a:lnTo>
                  <a:lnTo>
                    <a:pt x="85" y="229"/>
                  </a:lnTo>
                  <a:lnTo>
                    <a:pt x="87" y="238"/>
                  </a:lnTo>
                  <a:lnTo>
                    <a:pt x="87" y="248"/>
                  </a:lnTo>
                  <a:lnTo>
                    <a:pt x="89" y="251"/>
                  </a:lnTo>
                  <a:lnTo>
                    <a:pt x="91" y="255"/>
                  </a:lnTo>
                  <a:lnTo>
                    <a:pt x="92" y="257"/>
                  </a:lnTo>
                  <a:lnTo>
                    <a:pt x="96" y="255"/>
                  </a:lnTo>
                  <a:lnTo>
                    <a:pt x="94" y="264"/>
                  </a:lnTo>
                  <a:lnTo>
                    <a:pt x="91" y="272"/>
                  </a:lnTo>
                  <a:lnTo>
                    <a:pt x="94" y="277"/>
                  </a:lnTo>
                  <a:lnTo>
                    <a:pt x="94" y="285"/>
                  </a:lnTo>
                  <a:lnTo>
                    <a:pt x="94" y="292"/>
                  </a:lnTo>
                  <a:lnTo>
                    <a:pt x="92" y="301"/>
                  </a:lnTo>
                  <a:lnTo>
                    <a:pt x="102" y="323"/>
                  </a:lnTo>
                  <a:lnTo>
                    <a:pt x="113" y="357"/>
                  </a:lnTo>
                  <a:lnTo>
                    <a:pt x="118" y="373"/>
                  </a:lnTo>
                  <a:lnTo>
                    <a:pt x="126" y="390"/>
                  </a:lnTo>
                  <a:lnTo>
                    <a:pt x="135" y="405"/>
                  </a:lnTo>
                  <a:lnTo>
                    <a:pt x="146" y="418"/>
                  </a:lnTo>
                  <a:lnTo>
                    <a:pt x="152" y="423"/>
                  </a:lnTo>
                  <a:lnTo>
                    <a:pt x="159" y="429"/>
                  </a:lnTo>
                  <a:lnTo>
                    <a:pt x="164" y="432"/>
                  </a:lnTo>
                  <a:lnTo>
                    <a:pt x="172" y="436"/>
                  </a:lnTo>
                  <a:lnTo>
                    <a:pt x="181" y="438"/>
                  </a:lnTo>
                  <a:lnTo>
                    <a:pt x="188" y="440"/>
                  </a:lnTo>
                  <a:lnTo>
                    <a:pt x="198" y="438"/>
                  </a:lnTo>
                  <a:lnTo>
                    <a:pt x="209" y="438"/>
                  </a:lnTo>
                  <a:lnTo>
                    <a:pt x="225" y="436"/>
                  </a:lnTo>
                  <a:lnTo>
                    <a:pt x="240" y="434"/>
                  </a:lnTo>
                  <a:lnTo>
                    <a:pt x="251" y="431"/>
                  </a:lnTo>
                  <a:lnTo>
                    <a:pt x="266" y="425"/>
                  </a:lnTo>
                  <a:lnTo>
                    <a:pt x="270" y="416"/>
                  </a:lnTo>
                  <a:lnTo>
                    <a:pt x="272" y="405"/>
                  </a:lnTo>
                  <a:lnTo>
                    <a:pt x="277" y="399"/>
                  </a:lnTo>
                  <a:lnTo>
                    <a:pt x="285" y="392"/>
                  </a:lnTo>
                  <a:lnTo>
                    <a:pt x="288" y="366"/>
                  </a:lnTo>
                  <a:lnTo>
                    <a:pt x="290" y="342"/>
                  </a:lnTo>
                  <a:lnTo>
                    <a:pt x="286" y="329"/>
                  </a:lnTo>
                  <a:lnTo>
                    <a:pt x="283" y="316"/>
                  </a:lnTo>
                  <a:lnTo>
                    <a:pt x="288" y="285"/>
                  </a:lnTo>
                  <a:lnTo>
                    <a:pt x="290" y="261"/>
                  </a:lnTo>
                  <a:lnTo>
                    <a:pt x="288" y="238"/>
                  </a:lnTo>
                  <a:lnTo>
                    <a:pt x="288" y="214"/>
                  </a:lnTo>
                  <a:lnTo>
                    <a:pt x="294" y="200"/>
                  </a:lnTo>
                  <a:lnTo>
                    <a:pt x="294" y="185"/>
                  </a:lnTo>
                  <a:lnTo>
                    <a:pt x="285" y="166"/>
                  </a:lnTo>
                  <a:lnTo>
                    <a:pt x="273" y="146"/>
                  </a:lnTo>
                  <a:lnTo>
                    <a:pt x="272" y="140"/>
                  </a:lnTo>
                  <a:lnTo>
                    <a:pt x="270" y="133"/>
                  </a:lnTo>
                  <a:lnTo>
                    <a:pt x="266" y="129"/>
                  </a:lnTo>
                  <a:lnTo>
                    <a:pt x="261" y="128"/>
                  </a:lnTo>
                  <a:lnTo>
                    <a:pt x="253" y="124"/>
                  </a:lnTo>
                  <a:lnTo>
                    <a:pt x="242" y="124"/>
                  </a:lnTo>
                  <a:lnTo>
                    <a:pt x="249" y="120"/>
                  </a:lnTo>
                  <a:lnTo>
                    <a:pt x="259" y="118"/>
                  </a:lnTo>
                  <a:lnTo>
                    <a:pt x="264" y="113"/>
                  </a:lnTo>
                  <a:lnTo>
                    <a:pt x="268" y="109"/>
                  </a:lnTo>
                  <a:lnTo>
                    <a:pt x="261" y="102"/>
                  </a:lnTo>
                  <a:lnTo>
                    <a:pt x="255" y="94"/>
                  </a:lnTo>
                  <a:lnTo>
                    <a:pt x="253" y="87"/>
                  </a:lnTo>
                  <a:lnTo>
                    <a:pt x="253" y="81"/>
                  </a:lnTo>
                  <a:lnTo>
                    <a:pt x="257" y="78"/>
                  </a:lnTo>
                  <a:lnTo>
                    <a:pt x="261" y="74"/>
                  </a:lnTo>
                  <a:lnTo>
                    <a:pt x="264" y="85"/>
                  </a:lnTo>
                  <a:lnTo>
                    <a:pt x="268" y="91"/>
                  </a:lnTo>
                  <a:lnTo>
                    <a:pt x="270" y="92"/>
                  </a:lnTo>
                  <a:lnTo>
                    <a:pt x="272" y="94"/>
                  </a:lnTo>
                  <a:lnTo>
                    <a:pt x="275" y="94"/>
                  </a:lnTo>
                  <a:lnTo>
                    <a:pt x="277" y="92"/>
                  </a:lnTo>
                  <a:lnTo>
                    <a:pt x="281" y="87"/>
                  </a:lnTo>
                  <a:lnTo>
                    <a:pt x="283" y="80"/>
                  </a:lnTo>
                  <a:lnTo>
                    <a:pt x="283" y="74"/>
                  </a:lnTo>
                  <a:lnTo>
                    <a:pt x="283" y="67"/>
                  </a:lnTo>
                  <a:lnTo>
                    <a:pt x="281" y="61"/>
                  </a:lnTo>
                  <a:lnTo>
                    <a:pt x="279" y="57"/>
                  </a:lnTo>
                  <a:lnTo>
                    <a:pt x="275" y="55"/>
                  </a:lnTo>
                  <a:lnTo>
                    <a:pt x="272" y="54"/>
                  </a:lnTo>
                  <a:lnTo>
                    <a:pt x="264" y="52"/>
                  </a:lnTo>
                  <a:lnTo>
                    <a:pt x="255" y="54"/>
                  </a:lnTo>
                  <a:lnTo>
                    <a:pt x="257" y="43"/>
                  </a:lnTo>
                  <a:lnTo>
                    <a:pt x="259" y="31"/>
                  </a:lnTo>
                  <a:lnTo>
                    <a:pt x="251" y="35"/>
                  </a:lnTo>
                  <a:lnTo>
                    <a:pt x="244" y="37"/>
                  </a:lnTo>
                  <a:lnTo>
                    <a:pt x="237" y="37"/>
                  </a:lnTo>
                  <a:lnTo>
                    <a:pt x="231" y="35"/>
                  </a:lnTo>
                  <a:lnTo>
                    <a:pt x="214" y="26"/>
                  </a:lnTo>
                  <a:lnTo>
                    <a:pt x="200" y="13"/>
                  </a:lnTo>
                  <a:lnTo>
                    <a:pt x="192" y="7"/>
                  </a:lnTo>
                  <a:lnTo>
                    <a:pt x="187" y="4"/>
                  </a:lnTo>
                  <a:lnTo>
                    <a:pt x="181" y="0"/>
                  </a:lnTo>
                  <a:lnTo>
                    <a:pt x="176" y="0"/>
                  </a:lnTo>
                  <a:lnTo>
                    <a:pt x="163" y="7"/>
                  </a:lnTo>
                  <a:lnTo>
                    <a:pt x="152" y="15"/>
                  </a:lnTo>
                  <a:lnTo>
                    <a:pt x="135" y="15"/>
                  </a:lnTo>
                  <a:lnTo>
                    <a:pt x="116" y="17"/>
                  </a:lnTo>
                  <a:lnTo>
                    <a:pt x="113" y="19"/>
                  </a:lnTo>
                  <a:lnTo>
                    <a:pt x="109" y="20"/>
                  </a:lnTo>
                  <a:lnTo>
                    <a:pt x="107" y="26"/>
                  </a:lnTo>
                  <a:lnTo>
                    <a:pt x="107" y="30"/>
                  </a:lnTo>
                  <a:lnTo>
                    <a:pt x="103" y="44"/>
                  </a:lnTo>
                  <a:lnTo>
                    <a:pt x="100" y="65"/>
                  </a:lnTo>
                  <a:lnTo>
                    <a:pt x="96" y="80"/>
                  </a:lnTo>
                  <a:lnTo>
                    <a:pt x="89" y="89"/>
                  </a:lnTo>
                  <a:lnTo>
                    <a:pt x="85" y="92"/>
                  </a:lnTo>
                  <a:lnTo>
                    <a:pt x="79" y="96"/>
                  </a:lnTo>
                  <a:lnTo>
                    <a:pt x="76" y="98"/>
                  </a:lnTo>
                  <a:lnTo>
                    <a:pt x="68" y="98"/>
                  </a:lnTo>
                  <a:lnTo>
                    <a:pt x="46" y="98"/>
                  </a:lnTo>
                  <a:lnTo>
                    <a:pt x="22" y="98"/>
                  </a:lnTo>
                  <a:lnTo>
                    <a:pt x="9" y="104"/>
                  </a:lnTo>
                  <a:lnTo>
                    <a:pt x="0" y="111"/>
                  </a:lnTo>
                  <a:lnTo>
                    <a:pt x="11" y="128"/>
                  </a:lnTo>
                  <a:lnTo>
                    <a:pt x="24" y="150"/>
                  </a:lnTo>
                  <a:lnTo>
                    <a:pt x="37" y="170"/>
                  </a:lnTo>
                  <a:lnTo>
                    <a:pt x="44" y="187"/>
                  </a:lnTo>
                  <a:lnTo>
                    <a:pt x="41" y="189"/>
                  </a:lnTo>
                  <a:lnTo>
                    <a:pt x="35" y="192"/>
                  </a:lnTo>
                  <a:lnTo>
                    <a:pt x="31" y="196"/>
                  </a:lnTo>
                  <a:lnTo>
                    <a:pt x="30" y="200"/>
                  </a:lnTo>
                  <a:lnTo>
                    <a:pt x="28" y="207"/>
                  </a:lnTo>
                  <a:lnTo>
                    <a:pt x="28" y="214"/>
                  </a:lnTo>
                  <a:lnTo>
                    <a:pt x="31" y="218"/>
                  </a:lnTo>
                  <a:lnTo>
                    <a:pt x="35" y="222"/>
                  </a:lnTo>
                  <a:lnTo>
                    <a:pt x="43" y="222"/>
                  </a:lnTo>
                  <a:lnTo>
                    <a:pt x="48" y="222"/>
                  </a:lnTo>
                  <a:lnTo>
                    <a:pt x="61" y="220"/>
                  </a:lnTo>
                  <a:lnTo>
                    <a:pt x="72" y="2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0" name="Freeform 61"/>
            <p:cNvSpPr>
              <a:spLocks/>
            </p:cNvSpPr>
            <p:nvPr/>
          </p:nvSpPr>
          <p:spPr bwMode="auto">
            <a:xfrm>
              <a:off x="3233041" y="2250685"/>
              <a:ext cx="1034769" cy="1029156"/>
            </a:xfrm>
            <a:custGeom>
              <a:avLst/>
              <a:gdLst>
                <a:gd name="T0" fmla="*/ 704948 w 599"/>
                <a:gd name="T1" fmla="*/ 212725 h 550"/>
                <a:gd name="T2" fmla="*/ 680033 w 599"/>
                <a:gd name="T3" fmla="*/ 198437 h 550"/>
                <a:gd name="T4" fmla="*/ 677101 w 599"/>
                <a:gd name="T5" fmla="*/ 136525 h 550"/>
                <a:gd name="T6" fmla="*/ 581838 w 599"/>
                <a:gd name="T7" fmla="*/ 107950 h 550"/>
                <a:gd name="T8" fmla="*/ 490972 w 599"/>
                <a:gd name="T9" fmla="*/ 98425 h 550"/>
                <a:gd name="T10" fmla="*/ 466057 w 599"/>
                <a:gd name="T11" fmla="*/ 160337 h 550"/>
                <a:gd name="T12" fmla="*/ 422089 w 599"/>
                <a:gd name="T13" fmla="*/ 180975 h 550"/>
                <a:gd name="T14" fmla="*/ 395709 w 599"/>
                <a:gd name="T15" fmla="*/ 119062 h 550"/>
                <a:gd name="T16" fmla="*/ 363466 w 599"/>
                <a:gd name="T17" fmla="*/ 90487 h 550"/>
                <a:gd name="T18" fmla="*/ 389846 w 599"/>
                <a:gd name="T19" fmla="*/ 84137 h 550"/>
                <a:gd name="T20" fmla="*/ 389846 w 599"/>
                <a:gd name="T21" fmla="*/ 22225 h 550"/>
                <a:gd name="T22" fmla="*/ 370794 w 599"/>
                <a:gd name="T23" fmla="*/ 1588 h 550"/>
                <a:gd name="T24" fmla="*/ 341482 w 599"/>
                <a:gd name="T25" fmla="*/ 7937 h 550"/>
                <a:gd name="T26" fmla="*/ 331223 w 599"/>
                <a:gd name="T27" fmla="*/ 25400 h 550"/>
                <a:gd name="T28" fmla="*/ 312170 w 599"/>
                <a:gd name="T29" fmla="*/ 73025 h 550"/>
                <a:gd name="T30" fmla="*/ 331223 w 599"/>
                <a:gd name="T31" fmla="*/ 90487 h 550"/>
                <a:gd name="T32" fmla="*/ 316567 w 599"/>
                <a:gd name="T33" fmla="*/ 122237 h 550"/>
                <a:gd name="T34" fmla="*/ 274065 w 599"/>
                <a:gd name="T35" fmla="*/ 131762 h 550"/>
                <a:gd name="T36" fmla="*/ 262340 w 599"/>
                <a:gd name="T37" fmla="*/ 90487 h 550"/>
                <a:gd name="T38" fmla="*/ 206648 w 599"/>
                <a:gd name="T39" fmla="*/ 73025 h 550"/>
                <a:gd name="T40" fmla="*/ 143628 w 599"/>
                <a:gd name="T41" fmla="*/ 128587 h 550"/>
                <a:gd name="T42" fmla="*/ 136300 w 599"/>
                <a:gd name="T43" fmla="*/ 184150 h 550"/>
                <a:gd name="T44" fmla="*/ 162680 w 599"/>
                <a:gd name="T45" fmla="*/ 204788 h 550"/>
                <a:gd name="T46" fmla="*/ 124575 w 599"/>
                <a:gd name="T47" fmla="*/ 242887 h 550"/>
                <a:gd name="T48" fmla="*/ 65951 w 599"/>
                <a:gd name="T49" fmla="*/ 312737 h 550"/>
                <a:gd name="T50" fmla="*/ 19053 w 599"/>
                <a:gd name="T51" fmla="*/ 363537 h 550"/>
                <a:gd name="T52" fmla="*/ 2931 w 599"/>
                <a:gd name="T53" fmla="*/ 427038 h 550"/>
                <a:gd name="T54" fmla="*/ 41036 w 599"/>
                <a:gd name="T55" fmla="*/ 482600 h 550"/>
                <a:gd name="T56" fmla="*/ 86470 w 599"/>
                <a:gd name="T57" fmla="*/ 550862 h 550"/>
                <a:gd name="T58" fmla="*/ 152421 w 599"/>
                <a:gd name="T59" fmla="*/ 600075 h 550"/>
                <a:gd name="T60" fmla="*/ 227166 w 599"/>
                <a:gd name="T61" fmla="*/ 655637 h 550"/>
                <a:gd name="T62" fmla="*/ 287255 w 599"/>
                <a:gd name="T63" fmla="*/ 714375 h 550"/>
                <a:gd name="T64" fmla="*/ 303377 w 599"/>
                <a:gd name="T65" fmla="*/ 747712 h 550"/>
                <a:gd name="T66" fmla="*/ 328292 w 599"/>
                <a:gd name="T67" fmla="*/ 788987 h 550"/>
                <a:gd name="T68" fmla="*/ 373725 w 599"/>
                <a:gd name="T69" fmla="*/ 800100 h 550"/>
                <a:gd name="T70" fmla="*/ 385450 w 599"/>
                <a:gd name="T71" fmla="*/ 852488 h 550"/>
                <a:gd name="T72" fmla="*/ 433814 w 599"/>
                <a:gd name="T73" fmla="*/ 855663 h 550"/>
                <a:gd name="T74" fmla="*/ 485109 w 599"/>
                <a:gd name="T75" fmla="*/ 869950 h 550"/>
                <a:gd name="T76" fmla="*/ 504162 w 599"/>
                <a:gd name="T77" fmla="*/ 827088 h 550"/>
                <a:gd name="T78" fmla="*/ 533474 w 599"/>
                <a:gd name="T79" fmla="*/ 793750 h 550"/>
                <a:gd name="T80" fmla="*/ 590632 w 599"/>
                <a:gd name="T81" fmla="*/ 696912 h 550"/>
                <a:gd name="T82" fmla="*/ 545199 w 599"/>
                <a:gd name="T83" fmla="*/ 706437 h 550"/>
                <a:gd name="T84" fmla="*/ 471919 w 599"/>
                <a:gd name="T85" fmla="*/ 706437 h 550"/>
                <a:gd name="T86" fmla="*/ 492437 w 599"/>
                <a:gd name="T87" fmla="*/ 668337 h 550"/>
                <a:gd name="T88" fmla="*/ 510024 w 599"/>
                <a:gd name="T89" fmla="*/ 638175 h 550"/>
                <a:gd name="T90" fmla="*/ 552526 w 599"/>
                <a:gd name="T91" fmla="*/ 600075 h 550"/>
                <a:gd name="T92" fmla="*/ 593563 w 599"/>
                <a:gd name="T93" fmla="*/ 512762 h 550"/>
                <a:gd name="T94" fmla="*/ 558389 w 599"/>
                <a:gd name="T95" fmla="*/ 444500 h 550"/>
                <a:gd name="T96" fmla="*/ 565717 w 599"/>
                <a:gd name="T97" fmla="*/ 419100 h 550"/>
                <a:gd name="T98" fmla="*/ 606753 w 599"/>
                <a:gd name="T99" fmla="*/ 457200 h 550"/>
                <a:gd name="T100" fmla="*/ 680033 w 599"/>
                <a:gd name="T101" fmla="*/ 520700 h 550"/>
                <a:gd name="T102" fmla="*/ 699085 w 599"/>
                <a:gd name="T103" fmla="*/ 554037 h 550"/>
                <a:gd name="T104" fmla="*/ 769434 w 599"/>
                <a:gd name="T105" fmla="*/ 574675 h 550"/>
                <a:gd name="T106" fmla="*/ 807539 w 599"/>
                <a:gd name="T107" fmla="*/ 592137 h 550"/>
                <a:gd name="T108" fmla="*/ 811936 w 599"/>
                <a:gd name="T109" fmla="*/ 512762 h 550"/>
                <a:gd name="T110" fmla="*/ 877887 w 599"/>
                <a:gd name="T111" fmla="*/ 395287 h 550"/>
                <a:gd name="T112" fmla="*/ 810470 w 599"/>
                <a:gd name="T113" fmla="*/ 360362 h 550"/>
                <a:gd name="T114" fmla="*/ 782624 w 599"/>
                <a:gd name="T115" fmla="*/ 368300 h 550"/>
                <a:gd name="T116" fmla="*/ 734259 w 599"/>
                <a:gd name="T117" fmla="*/ 260350 h 5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99"/>
                <a:gd name="T178" fmla="*/ 0 h 550"/>
                <a:gd name="T179" fmla="*/ 599 w 599"/>
                <a:gd name="T180" fmla="*/ 550 h 55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99" h="550">
                  <a:moveTo>
                    <a:pt x="492" y="125"/>
                  </a:moveTo>
                  <a:lnTo>
                    <a:pt x="492" y="125"/>
                  </a:lnTo>
                  <a:lnTo>
                    <a:pt x="490" y="125"/>
                  </a:lnTo>
                  <a:lnTo>
                    <a:pt x="486" y="129"/>
                  </a:lnTo>
                  <a:lnTo>
                    <a:pt x="481" y="134"/>
                  </a:lnTo>
                  <a:lnTo>
                    <a:pt x="477" y="138"/>
                  </a:lnTo>
                  <a:lnTo>
                    <a:pt x="471" y="138"/>
                  </a:lnTo>
                  <a:lnTo>
                    <a:pt x="469" y="133"/>
                  </a:lnTo>
                  <a:lnTo>
                    <a:pt x="469" y="129"/>
                  </a:lnTo>
                  <a:lnTo>
                    <a:pt x="464" y="125"/>
                  </a:lnTo>
                  <a:lnTo>
                    <a:pt x="460" y="120"/>
                  </a:lnTo>
                  <a:lnTo>
                    <a:pt x="469" y="116"/>
                  </a:lnTo>
                  <a:lnTo>
                    <a:pt x="477" y="107"/>
                  </a:lnTo>
                  <a:lnTo>
                    <a:pt x="471" y="96"/>
                  </a:lnTo>
                  <a:lnTo>
                    <a:pt x="462" y="86"/>
                  </a:lnTo>
                  <a:lnTo>
                    <a:pt x="460" y="75"/>
                  </a:lnTo>
                  <a:lnTo>
                    <a:pt x="457" y="70"/>
                  </a:lnTo>
                  <a:lnTo>
                    <a:pt x="434" y="70"/>
                  </a:lnTo>
                  <a:lnTo>
                    <a:pt x="408" y="73"/>
                  </a:lnTo>
                  <a:lnTo>
                    <a:pt x="397" y="68"/>
                  </a:lnTo>
                  <a:lnTo>
                    <a:pt x="388" y="61"/>
                  </a:lnTo>
                  <a:lnTo>
                    <a:pt x="375" y="59"/>
                  </a:lnTo>
                  <a:lnTo>
                    <a:pt x="357" y="61"/>
                  </a:lnTo>
                  <a:lnTo>
                    <a:pt x="344" y="61"/>
                  </a:lnTo>
                  <a:lnTo>
                    <a:pt x="335" y="62"/>
                  </a:lnTo>
                  <a:lnTo>
                    <a:pt x="331" y="68"/>
                  </a:lnTo>
                  <a:lnTo>
                    <a:pt x="327" y="73"/>
                  </a:lnTo>
                  <a:lnTo>
                    <a:pt x="325" y="83"/>
                  </a:lnTo>
                  <a:lnTo>
                    <a:pt x="322" y="90"/>
                  </a:lnTo>
                  <a:lnTo>
                    <a:pt x="318" y="101"/>
                  </a:lnTo>
                  <a:lnTo>
                    <a:pt x="312" y="109"/>
                  </a:lnTo>
                  <a:lnTo>
                    <a:pt x="309" y="112"/>
                  </a:lnTo>
                  <a:lnTo>
                    <a:pt x="303" y="114"/>
                  </a:lnTo>
                  <a:lnTo>
                    <a:pt x="298" y="116"/>
                  </a:lnTo>
                  <a:lnTo>
                    <a:pt x="288" y="114"/>
                  </a:lnTo>
                  <a:lnTo>
                    <a:pt x="285" y="112"/>
                  </a:lnTo>
                  <a:lnTo>
                    <a:pt x="279" y="110"/>
                  </a:lnTo>
                  <a:lnTo>
                    <a:pt x="275" y="101"/>
                  </a:lnTo>
                  <a:lnTo>
                    <a:pt x="272" y="85"/>
                  </a:lnTo>
                  <a:lnTo>
                    <a:pt x="270" y="75"/>
                  </a:lnTo>
                  <a:lnTo>
                    <a:pt x="268" y="66"/>
                  </a:lnTo>
                  <a:lnTo>
                    <a:pt x="261" y="62"/>
                  </a:lnTo>
                  <a:lnTo>
                    <a:pt x="253" y="61"/>
                  </a:lnTo>
                  <a:lnTo>
                    <a:pt x="248" y="59"/>
                  </a:lnTo>
                  <a:lnTo>
                    <a:pt x="248" y="57"/>
                  </a:lnTo>
                  <a:lnTo>
                    <a:pt x="250" y="55"/>
                  </a:lnTo>
                  <a:lnTo>
                    <a:pt x="253" y="53"/>
                  </a:lnTo>
                  <a:lnTo>
                    <a:pt x="257" y="53"/>
                  </a:lnTo>
                  <a:lnTo>
                    <a:pt x="263" y="55"/>
                  </a:lnTo>
                  <a:lnTo>
                    <a:pt x="266" y="53"/>
                  </a:lnTo>
                  <a:lnTo>
                    <a:pt x="268" y="49"/>
                  </a:lnTo>
                  <a:lnTo>
                    <a:pt x="266" y="46"/>
                  </a:lnTo>
                  <a:lnTo>
                    <a:pt x="263" y="38"/>
                  </a:lnTo>
                  <a:lnTo>
                    <a:pt x="264" y="25"/>
                  </a:lnTo>
                  <a:lnTo>
                    <a:pt x="266" y="14"/>
                  </a:lnTo>
                  <a:lnTo>
                    <a:pt x="264" y="7"/>
                  </a:lnTo>
                  <a:lnTo>
                    <a:pt x="261" y="0"/>
                  </a:lnTo>
                  <a:lnTo>
                    <a:pt x="257" y="0"/>
                  </a:lnTo>
                  <a:lnTo>
                    <a:pt x="255" y="1"/>
                  </a:lnTo>
                  <a:lnTo>
                    <a:pt x="253" y="1"/>
                  </a:lnTo>
                  <a:lnTo>
                    <a:pt x="251" y="3"/>
                  </a:lnTo>
                  <a:lnTo>
                    <a:pt x="250" y="9"/>
                  </a:lnTo>
                  <a:lnTo>
                    <a:pt x="246" y="11"/>
                  </a:lnTo>
                  <a:lnTo>
                    <a:pt x="239" y="9"/>
                  </a:lnTo>
                  <a:lnTo>
                    <a:pt x="233" y="5"/>
                  </a:lnTo>
                  <a:lnTo>
                    <a:pt x="231" y="3"/>
                  </a:lnTo>
                  <a:lnTo>
                    <a:pt x="229" y="3"/>
                  </a:lnTo>
                  <a:lnTo>
                    <a:pt x="227" y="5"/>
                  </a:lnTo>
                  <a:lnTo>
                    <a:pt x="227" y="7"/>
                  </a:lnTo>
                  <a:lnTo>
                    <a:pt x="226" y="16"/>
                  </a:lnTo>
                  <a:lnTo>
                    <a:pt x="222" y="29"/>
                  </a:lnTo>
                  <a:lnTo>
                    <a:pt x="218" y="35"/>
                  </a:lnTo>
                  <a:lnTo>
                    <a:pt x="215" y="38"/>
                  </a:lnTo>
                  <a:lnTo>
                    <a:pt x="213" y="42"/>
                  </a:lnTo>
                  <a:lnTo>
                    <a:pt x="213" y="46"/>
                  </a:lnTo>
                  <a:lnTo>
                    <a:pt x="215" y="49"/>
                  </a:lnTo>
                  <a:lnTo>
                    <a:pt x="216" y="51"/>
                  </a:lnTo>
                  <a:lnTo>
                    <a:pt x="218" y="53"/>
                  </a:lnTo>
                  <a:lnTo>
                    <a:pt x="224" y="55"/>
                  </a:lnTo>
                  <a:lnTo>
                    <a:pt x="226" y="57"/>
                  </a:lnTo>
                  <a:lnTo>
                    <a:pt x="227" y="59"/>
                  </a:lnTo>
                  <a:lnTo>
                    <a:pt x="226" y="62"/>
                  </a:lnTo>
                  <a:lnTo>
                    <a:pt x="226" y="64"/>
                  </a:lnTo>
                  <a:lnTo>
                    <a:pt x="222" y="72"/>
                  </a:lnTo>
                  <a:lnTo>
                    <a:pt x="216" y="77"/>
                  </a:lnTo>
                  <a:lnTo>
                    <a:pt x="213" y="81"/>
                  </a:lnTo>
                  <a:lnTo>
                    <a:pt x="209" y="85"/>
                  </a:lnTo>
                  <a:lnTo>
                    <a:pt x="203" y="88"/>
                  </a:lnTo>
                  <a:lnTo>
                    <a:pt x="196" y="88"/>
                  </a:lnTo>
                  <a:lnTo>
                    <a:pt x="187" y="83"/>
                  </a:lnTo>
                  <a:lnTo>
                    <a:pt x="181" y="77"/>
                  </a:lnTo>
                  <a:lnTo>
                    <a:pt x="179" y="73"/>
                  </a:lnTo>
                  <a:lnTo>
                    <a:pt x="178" y="68"/>
                  </a:lnTo>
                  <a:lnTo>
                    <a:pt x="178" y="64"/>
                  </a:lnTo>
                  <a:lnTo>
                    <a:pt x="179" y="57"/>
                  </a:lnTo>
                  <a:lnTo>
                    <a:pt x="176" y="53"/>
                  </a:lnTo>
                  <a:lnTo>
                    <a:pt x="168" y="49"/>
                  </a:lnTo>
                  <a:lnTo>
                    <a:pt x="159" y="53"/>
                  </a:lnTo>
                  <a:lnTo>
                    <a:pt x="152" y="55"/>
                  </a:lnTo>
                  <a:lnTo>
                    <a:pt x="141" y="46"/>
                  </a:lnTo>
                  <a:lnTo>
                    <a:pt x="131" y="38"/>
                  </a:lnTo>
                  <a:lnTo>
                    <a:pt x="124" y="46"/>
                  </a:lnTo>
                  <a:lnTo>
                    <a:pt x="120" y="55"/>
                  </a:lnTo>
                  <a:lnTo>
                    <a:pt x="111" y="66"/>
                  </a:lnTo>
                  <a:lnTo>
                    <a:pt x="98" y="81"/>
                  </a:lnTo>
                  <a:lnTo>
                    <a:pt x="93" y="90"/>
                  </a:lnTo>
                  <a:lnTo>
                    <a:pt x="89" y="98"/>
                  </a:lnTo>
                  <a:lnTo>
                    <a:pt x="87" y="105"/>
                  </a:lnTo>
                  <a:lnTo>
                    <a:pt x="89" y="112"/>
                  </a:lnTo>
                  <a:lnTo>
                    <a:pt x="93" y="116"/>
                  </a:lnTo>
                  <a:lnTo>
                    <a:pt x="98" y="118"/>
                  </a:lnTo>
                  <a:lnTo>
                    <a:pt x="102" y="118"/>
                  </a:lnTo>
                  <a:lnTo>
                    <a:pt x="106" y="122"/>
                  </a:lnTo>
                  <a:lnTo>
                    <a:pt x="107" y="123"/>
                  </a:lnTo>
                  <a:lnTo>
                    <a:pt x="111" y="129"/>
                  </a:lnTo>
                  <a:lnTo>
                    <a:pt x="109" y="134"/>
                  </a:lnTo>
                  <a:lnTo>
                    <a:pt x="106" y="138"/>
                  </a:lnTo>
                  <a:lnTo>
                    <a:pt x="102" y="142"/>
                  </a:lnTo>
                  <a:lnTo>
                    <a:pt x="96" y="146"/>
                  </a:lnTo>
                  <a:lnTo>
                    <a:pt x="85" y="153"/>
                  </a:lnTo>
                  <a:lnTo>
                    <a:pt x="72" y="160"/>
                  </a:lnTo>
                  <a:lnTo>
                    <a:pt x="67" y="171"/>
                  </a:lnTo>
                  <a:lnTo>
                    <a:pt x="59" y="184"/>
                  </a:lnTo>
                  <a:lnTo>
                    <a:pt x="52" y="192"/>
                  </a:lnTo>
                  <a:lnTo>
                    <a:pt x="45" y="197"/>
                  </a:lnTo>
                  <a:lnTo>
                    <a:pt x="35" y="199"/>
                  </a:lnTo>
                  <a:lnTo>
                    <a:pt x="22" y="199"/>
                  </a:lnTo>
                  <a:lnTo>
                    <a:pt x="21" y="210"/>
                  </a:lnTo>
                  <a:lnTo>
                    <a:pt x="17" y="221"/>
                  </a:lnTo>
                  <a:lnTo>
                    <a:pt x="13" y="229"/>
                  </a:lnTo>
                  <a:lnTo>
                    <a:pt x="9" y="234"/>
                  </a:lnTo>
                  <a:lnTo>
                    <a:pt x="4" y="243"/>
                  </a:lnTo>
                  <a:lnTo>
                    <a:pt x="0" y="253"/>
                  </a:lnTo>
                  <a:lnTo>
                    <a:pt x="0" y="262"/>
                  </a:lnTo>
                  <a:lnTo>
                    <a:pt x="2" y="269"/>
                  </a:lnTo>
                  <a:lnTo>
                    <a:pt x="4" y="275"/>
                  </a:lnTo>
                  <a:lnTo>
                    <a:pt x="8" y="279"/>
                  </a:lnTo>
                  <a:lnTo>
                    <a:pt x="17" y="284"/>
                  </a:lnTo>
                  <a:lnTo>
                    <a:pt x="24" y="297"/>
                  </a:lnTo>
                  <a:lnTo>
                    <a:pt x="28" y="304"/>
                  </a:lnTo>
                  <a:lnTo>
                    <a:pt x="32" y="316"/>
                  </a:lnTo>
                  <a:lnTo>
                    <a:pt x="39" y="321"/>
                  </a:lnTo>
                  <a:lnTo>
                    <a:pt x="48" y="328"/>
                  </a:lnTo>
                  <a:lnTo>
                    <a:pt x="54" y="338"/>
                  </a:lnTo>
                  <a:lnTo>
                    <a:pt x="59" y="347"/>
                  </a:lnTo>
                  <a:lnTo>
                    <a:pt x="74" y="347"/>
                  </a:lnTo>
                  <a:lnTo>
                    <a:pt x="89" y="351"/>
                  </a:lnTo>
                  <a:lnTo>
                    <a:pt x="93" y="364"/>
                  </a:lnTo>
                  <a:lnTo>
                    <a:pt x="96" y="377"/>
                  </a:lnTo>
                  <a:lnTo>
                    <a:pt x="104" y="378"/>
                  </a:lnTo>
                  <a:lnTo>
                    <a:pt x="111" y="382"/>
                  </a:lnTo>
                  <a:lnTo>
                    <a:pt x="115" y="391"/>
                  </a:lnTo>
                  <a:lnTo>
                    <a:pt x="124" y="404"/>
                  </a:lnTo>
                  <a:lnTo>
                    <a:pt x="142" y="410"/>
                  </a:lnTo>
                  <a:lnTo>
                    <a:pt x="155" y="413"/>
                  </a:lnTo>
                  <a:lnTo>
                    <a:pt x="157" y="425"/>
                  </a:lnTo>
                  <a:lnTo>
                    <a:pt x="161" y="439"/>
                  </a:lnTo>
                  <a:lnTo>
                    <a:pt x="172" y="447"/>
                  </a:lnTo>
                  <a:lnTo>
                    <a:pt x="185" y="454"/>
                  </a:lnTo>
                  <a:lnTo>
                    <a:pt x="196" y="450"/>
                  </a:lnTo>
                  <a:lnTo>
                    <a:pt x="207" y="450"/>
                  </a:lnTo>
                  <a:lnTo>
                    <a:pt x="213" y="454"/>
                  </a:lnTo>
                  <a:lnTo>
                    <a:pt x="216" y="462"/>
                  </a:lnTo>
                  <a:lnTo>
                    <a:pt x="213" y="467"/>
                  </a:lnTo>
                  <a:lnTo>
                    <a:pt x="207" y="471"/>
                  </a:lnTo>
                  <a:lnTo>
                    <a:pt x="205" y="474"/>
                  </a:lnTo>
                  <a:lnTo>
                    <a:pt x="205" y="478"/>
                  </a:lnTo>
                  <a:lnTo>
                    <a:pt x="207" y="482"/>
                  </a:lnTo>
                  <a:lnTo>
                    <a:pt x="213" y="487"/>
                  </a:lnTo>
                  <a:lnTo>
                    <a:pt x="224" y="497"/>
                  </a:lnTo>
                  <a:lnTo>
                    <a:pt x="237" y="506"/>
                  </a:lnTo>
                  <a:lnTo>
                    <a:pt x="240" y="504"/>
                  </a:lnTo>
                  <a:lnTo>
                    <a:pt x="244" y="502"/>
                  </a:lnTo>
                  <a:lnTo>
                    <a:pt x="250" y="502"/>
                  </a:lnTo>
                  <a:lnTo>
                    <a:pt x="255" y="504"/>
                  </a:lnTo>
                  <a:lnTo>
                    <a:pt x="259" y="508"/>
                  </a:lnTo>
                  <a:lnTo>
                    <a:pt x="263" y="511"/>
                  </a:lnTo>
                  <a:lnTo>
                    <a:pt x="264" y="519"/>
                  </a:lnTo>
                  <a:lnTo>
                    <a:pt x="263" y="528"/>
                  </a:lnTo>
                  <a:lnTo>
                    <a:pt x="263" y="537"/>
                  </a:lnTo>
                  <a:lnTo>
                    <a:pt x="264" y="541"/>
                  </a:lnTo>
                  <a:lnTo>
                    <a:pt x="268" y="543"/>
                  </a:lnTo>
                  <a:lnTo>
                    <a:pt x="274" y="543"/>
                  </a:lnTo>
                  <a:lnTo>
                    <a:pt x="285" y="539"/>
                  </a:lnTo>
                  <a:lnTo>
                    <a:pt x="296" y="539"/>
                  </a:lnTo>
                  <a:lnTo>
                    <a:pt x="299" y="541"/>
                  </a:lnTo>
                  <a:lnTo>
                    <a:pt x="305" y="547"/>
                  </a:lnTo>
                  <a:lnTo>
                    <a:pt x="311" y="550"/>
                  </a:lnTo>
                  <a:lnTo>
                    <a:pt x="322" y="550"/>
                  </a:lnTo>
                  <a:lnTo>
                    <a:pt x="331" y="548"/>
                  </a:lnTo>
                  <a:lnTo>
                    <a:pt x="338" y="543"/>
                  </a:lnTo>
                  <a:lnTo>
                    <a:pt x="344" y="535"/>
                  </a:lnTo>
                  <a:lnTo>
                    <a:pt x="348" y="528"/>
                  </a:lnTo>
                  <a:lnTo>
                    <a:pt x="348" y="524"/>
                  </a:lnTo>
                  <a:lnTo>
                    <a:pt x="344" y="521"/>
                  </a:lnTo>
                  <a:lnTo>
                    <a:pt x="342" y="517"/>
                  </a:lnTo>
                  <a:lnTo>
                    <a:pt x="342" y="515"/>
                  </a:lnTo>
                  <a:lnTo>
                    <a:pt x="346" y="511"/>
                  </a:lnTo>
                  <a:lnTo>
                    <a:pt x="349" y="506"/>
                  </a:lnTo>
                  <a:lnTo>
                    <a:pt x="364" y="500"/>
                  </a:lnTo>
                  <a:lnTo>
                    <a:pt x="381" y="491"/>
                  </a:lnTo>
                  <a:lnTo>
                    <a:pt x="397" y="482"/>
                  </a:lnTo>
                  <a:lnTo>
                    <a:pt x="414" y="476"/>
                  </a:lnTo>
                  <a:lnTo>
                    <a:pt x="408" y="458"/>
                  </a:lnTo>
                  <a:lnTo>
                    <a:pt x="403" y="439"/>
                  </a:lnTo>
                  <a:lnTo>
                    <a:pt x="394" y="443"/>
                  </a:lnTo>
                  <a:lnTo>
                    <a:pt x="386" y="447"/>
                  </a:lnTo>
                  <a:lnTo>
                    <a:pt x="383" y="445"/>
                  </a:lnTo>
                  <a:lnTo>
                    <a:pt x="383" y="441"/>
                  </a:lnTo>
                  <a:lnTo>
                    <a:pt x="372" y="445"/>
                  </a:lnTo>
                  <a:lnTo>
                    <a:pt x="353" y="454"/>
                  </a:lnTo>
                  <a:lnTo>
                    <a:pt x="346" y="450"/>
                  </a:lnTo>
                  <a:lnTo>
                    <a:pt x="340" y="443"/>
                  </a:lnTo>
                  <a:lnTo>
                    <a:pt x="329" y="447"/>
                  </a:lnTo>
                  <a:lnTo>
                    <a:pt x="322" y="445"/>
                  </a:lnTo>
                  <a:lnTo>
                    <a:pt x="325" y="441"/>
                  </a:lnTo>
                  <a:lnTo>
                    <a:pt x="327" y="436"/>
                  </a:lnTo>
                  <a:lnTo>
                    <a:pt x="329" y="428"/>
                  </a:lnTo>
                  <a:lnTo>
                    <a:pt x="329" y="421"/>
                  </a:lnTo>
                  <a:lnTo>
                    <a:pt x="336" y="421"/>
                  </a:lnTo>
                  <a:lnTo>
                    <a:pt x="340" y="419"/>
                  </a:lnTo>
                  <a:lnTo>
                    <a:pt x="344" y="417"/>
                  </a:lnTo>
                  <a:lnTo>
                    <a:pt x="346" y="413"/>
                  </a:lnTo>
                  <a:lnTo>
                    <a:pt x="346" y="408"/>
                  </a:lnTo>
                  <a:lnTo>
                    <a:pt x="348" y="402"/>
                  </a:lnTo>
                  <a:lnTo>
                    <a:pt x="349" y="399"/>
                  </a:lnTo>
                  <a:lnTo>
                    <a:pt x="353" y="397"/>
                  </a:lnTo>
                  <a:lnTo>
                    <a:pt x="364" y="397"/>
                  </a:lnTo>
                  <a:lnTo>
                    <a:pt x="379" y="395"/>
                  </a:lnTo>
                  <a:lnTo>
                    <a:pt x="377" y="378"/>
                  </a:lnTo>
                  <a:lnTo>
                    <a:pt x="373" y="358"/>
                  </a:lnTo>
                  <a:lnTo>
                    <a:pt x="388" y="347"/>
                  </a:lnTo>
                  <a:lnTo>
                    <a:pt x="405" y="334"/>
                  </a:lnTo>
                  <a:lnTo>
                    <a:pt x="405" y="328"/>
                  </a:lnTo>
                  <a:lnTo>
                    <a:pt x="405" y="323"/>
                  </a:lnTo>
                  <a:lnTo>
                    <a:pt x="403" y="316"/>
                  </a:lnTo>
                  <a:lnTo>
                    <a:pt x="399" y="310"/>
                  </a:lnTo>
                  <a:lnTo>
                    <a:pt x="392" y="299"/>
                  </a:lnTo>
                  <a:lnTo>
                    <a:pt x="383" y="286"/>
                  </a:lnTo>
                  <a:lnTo>
                    <a:pt x="381" y="280"/>
                  </a:lnTo>
                  <a:lnTo>
                    <a:pt x="381" y="273"/>
                  </a:lnTo>
                  <a:lnTo>
                    <a:pt x="381" y="269"/>
                  </a:lnTo>
                  <a:lnTo>
                    <a:pt x="383" y="266"/>
                  </a:lnTo>
                  <a:lnTo>
                    <a:pt x="384" y="264"/>
                  </a:lnTo>
                  <a:lnTo>
                    <a:pt x="386" y="264"/>
                  </a:lnTo>
                  <a:lnTo>
                    <a:pt x="394" y="268"/>
                  </a:lnTo>
                  <a:lnTo>
                    <a:pt x="401" y="271"/>
                  </a:lnTo>
                  <a:lnTo>
                    <a:pt x="405" y="275"/>
                  </a:lnTo>
                  <a:lnTo>
                    <a:pt x="408" y="279"/>
                  </a:lnTo>
                  <a:lnTo>
                    <a:pt x="414" y="288"/>
                  </a:lnTo>
                  <a:lnTo>
                    <a:pt x="421" y="299"/>
                  </a:lnTo>
                  <a:lnTo>
                    <a:pt x="436" y="310"/>
                  </a:lnTo>
                  <a:lnTo>
                    <a:pt x="455" y="319"/>
                  </a:lnTo>
                  <a:lnTo>
                    <a:pt x="460" y="325"/>
                  </a:lnTo>
                  <a:lnTo>
                    <a:pt x="464" y="328"/>
                  </a:lnTo>
                  <a:lnTo>
                    <a:pt x="464" y="334"/>
                  </a:lnTo>
                  <a:lnTo>
                    <a:pt x="466" y="338"/>
                  </a:lnTo>
                  <a:lnTo>
                    <a:pt x="464" y="345"/>
                  </a:lnTo>
                  <a:lnTo>
                    <a:pt x="466" y="349"/>
                  </a:lnTo>
                  <a:lnTo>
                    <a:pt x="477" y="349"/>
                  </a:lnTo>
                  <a:lnTo>
                    <a:pt x="492" y="351"/>
                  </a:lnTo>
                  <a:lnTo>
                    <a:pt x="503" y="356"/>
                  </a:lnTo>
                  <a:lnTo>
                    <a:pt x="516" y="362"/>
                  </a:lnTo>
                  <a:lnTo>
                    <a:pt x="519" y="362"/>
                  </a:lnTo>
                  <a:lnTo>
                    <a:pt x="525" y="362"/>
                  </a:lnTo>
                  <a:lnTo>
                    <a:pt x="529" y="369"/>
                  </a:lnTo>
                  <a:lnTo>
                    <a:pt x="530" y="377"/>
                  </a:lnTo>
                  <a:lnTo>
                    <a:pt x="538" y="377"/>
                  </a:lnTo>
                  <a:lnTo>
                    <a:pt x="545" y="375"/>
                  </a:lnTo>
                  <a:lnTo>
                    <a:pt x="551" y="373"/>
                  </a:lnTo>
                  <a:lnTo>
                    <a:pt x="556" y="369"/>
                  </a:lnTo>
                  <a:lnTo>
                    <a:pt x="551" y="360"/>
                  </a:lnTo>
                  <a:lnTo>
                    <a:pt x="545" y="351"/>
                  </a:lnTo>
                  <a:lnTo>
                    <a:pt x="549" y="334"/>
                  </a:lnTo>
                  <a:lnTo>
                    <a:pt x="554" y="323"/>
                  </a:lnTo>
                  <a:lnTo>
                    <a:pt x="547" y="312"/>
                  </a:lnTo>
                  <a:lnTo>
                    <a:pt x="545" y="301"/>
                  </a:lnTo>
                  <a:lnTo>
                    <a:pt x="571" y="275"/>
                  </a:lnTo>
                  <a:lnTo>
                    <a:pt x="599" y="249"/>
                  </a:lnTo>
                  <a:lnTo>
                    <a:pt x="582" y="236"/>
                  </a:lnTo>
                  <a:lnTo>
                    <a:pt x="567" y="227"/>
                  </a:lnTo>
                  <a:lnTo>
                    <a:pt x="558" y="227"/>
                  </a:lnTo>
                  <a:lnTo>
                    <a:pt x="553" y="227"/>
                  </a:lnTo>
                  <a:lnTo>
                    <a:pt x="554" y="231"/>
                  </a:lnTo>
                  <a:lnTo>
                    <a:pt x="556" y="236"/>
                  </a:lnTo>
                  <a:lnTo>
                    <a:pt x="547" y="236"/>
                  </a:lnTo>
                  <a:lnTo>
                    <a:pt x="540" y="234"/>
                  </a:lnTo>
                  <a:lnTo>
                    <a:pt x="534" y="232"/>
                  </a:lnTo>
                  <a:lnTo>
                    <a:pt x="530" y="229"/>
                  </a:lnTo>
                  <a:lnTo>
                    <a:pt x="523" y="210"/>
                  </a:lnTo>
                  <a:lnTo>
                    <a:pt x="514" y="183"/>
                  </a:lnTo>
                  <a:lnTo>
                    <a:pt x="506" y="173"/>
                  </a:lnTo>
                  <a:lnTo>
                    <a:pt x="501" y="164"/>
                  </a:lnTo>
                  <a:lnTo>
                    <a:pt x="497" y="157"/>
                  </a:lnTo>
                  <a:lnTo>
                    <a:pt x="493" y="149"/>
                  </a:lnTo>
                  <a:lnTo>
                    <a:pt x="492" y="136"/>
                  </a:lnTo>
                  <a:lnTo>
                    <a:pt x="492" y="1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1" name="Freeform 62"/>
            <p:cNvSpPr>
              <a:spLocks/>
            </p:cNvSpPr>
            <p:nvPr/>
          </p:nvSpPr>
          <p:spPr bwMode="auto">
            <a:xfrm>
              <a:off x="2856931" y="2173966"/>
              <a:ext cx="211445" cy="245125"/>
            </a:xfrm>
            <a:custGeom>
              <a:avLst/>
              <a:gdLst>
                <a:gd name="T0" fmla="*/ 41171 w 122"/>
                <a:gd name="T1" fmla="*/ 79375 h 131"/>
                <a:gd name="T2" fmla="*/ 54405 w 122"/>
                <a:gd name="T3" fmla="*/ 69850 h 131"/>
                <a:gd name="T4" fmla="*/ 66168 w 122"/>
                <a:gd name="T5" fmla="*/ 61912 h 131"/>
                <a:gd name="T6" fmla="*/ 70579 w 122"/>
                <a:gd name="T7" fmla="*/ 38100 h 131"/>
                <a:gd name="T8" fmla="*/ 79401 w 122"/>
                <a:gd name="T9" fmla="*/ 17462 h 131"/>
                <a:gd name="T10" fmla="*/ 95576 w 122"/>
                <a:gd name="T11" fmla="*/ 11112 h 131"/>
                <a:gd name="T12" fmla="*/ 114691 w 122"/>
                <a:gd name="T13" fmla="*/ 7937 h 131"/>
                <a:gd name="T14" fmla="*/ 122043 w 122"/>
                <a:gd name="T15" fmla="*/ 3175 h 131"/>
                <a:gd name="T16" fmla="*/ 130865 w 122"/>
                <a:gd name="T17" fmla="*/ 0 h 131"/>
                <a:gd name="T18" fmla="*/ 138217 w 122"/>
                <a:gd name="T19" fmla="*/ 6350 h 131"/>
                <a:gd name="T20" fmla="*/ 147039 w 122"/>
                <a:gd name="T21" fmla="*/ 14287 h 131"/>
                <a:gd name="T22" fmla="*/ 157332 w 122"/>
                <a:gd name="T23" fmla="*/ 14287 h 131"/>
                <a:gd name="T24" fmla="*/ 166154 w 122"/>
                <a:gd name="T25" fmla="*/ 17462 h 131"/>
                <a:gd name="T26" fmla="*/ 166154 w 122"/>
                <a:gd name="T27" fmla="*/ 26987 h 131"/>
                <a:gd name="T28" fmla="*/ 166154 w 122"/>
                <a:gd name="T29" fmla="*/ 38100 h 131"/>
                <a:gd name="T30" fmla="*/ 176447 w 122"/>
                <a:gd name="T31" fmla="*/ 49212 h 131"/>
                <a:gd name="T32" fmla="*/ 179388 w 122"/>
                <a:gd name="T33" fmla="*/ 65087 h 131"/>
                <a:gd name="T34" fmla="*/ 172036 w 122"/>
                <a:gd name="T35" fmla="*/ 82550 h 131"/>
                <a:gd name="T36" fmla="*/ 157332 w 122"/>
                <a:gd name="T37" fmla="*/ 96837 h 131"/>
                <a:gd name="T38" fmla="*/ 149980 w 122"/>
                <a:gd name="T39" fmla="*/ 123825 h 131"/>
                <a:gd name="T40" fmla="*/ 144099 w 122"/>
                <a:gd name="T41" fmla="*/ 152400 h 131"/>
                <a:gd name="T42" fmla="*/ 133806 w 122"/>
                <a:gd name="T43" fmla="*/ 176212 h 131"/>
                <a:gd name="T44" fmla="*/ 120572 w 122"/>
                <a:gd name="T45" fmla="*/ 200024 h 131"/>
                <a:gd name="T46" fmla="*/ 105868 w 122"/>
                <a:gd name="T47" fmla="*/ 200024 h 131"/>
                <a:gd name="T48" fmla="*/ 95576 w 122"/>
                <a:gd name="T49" fmla="*/ 196849 h 131"/>
                <a:gd name="T50" fmla="*/ 85283 w 122"/>
                <a:gd name="T51" fmla="*/ 200024 h 131"/>
                <a:gd name="T52" fmla="*/ 73520 w 122"/>
                <a:gd name="T53" fmla="*/ 204787 h 131"/>
                <a:gd name="T54" fmla="*/ 63227 w 122"/>
                <a:gd name="T55" fmla="*/ 207962 h 131"/>
                <a:gd name="T56" fmla="*/ 51464 w 122"/>
                <a:gd name="T57" fmla="*/ 207962 h 131"/>
                <a:gd name="T58" fmla="*/ 47053 w 122"/>
                <a:gd name="T59" fmla="*/ 190500 h 131"/>
                <a:gd name="T60" fmla="*/ 38230 w 122"/>
                <a:gd name="T61" fmla="*/ 169862 h 131"/>
                <a:gd name="T62" fmla="*/ 16174 w 122"/>
                <a:gd name="T63" fmla="*/ 163512 h 131"/>
                <a:gd name="T64" fmla="*/ 0 w 122"/>
                <a:gd name="T65" fmla="*/ 155575 h 131"/>
                <a:gd name="T66" fmla="*/ 0 w 122"/>
                <a:gd name="T67" fmla="*/ 146050 h 131"/>
                <a:gd name="T68" fmla="*/ 0 w 122"/>
                <a:gd name="T69" fmla="*/ 138112 h 131"/>
                <a:gd name="T70" fmla="*/ 5882 w 122"/>
                <a:gd name="T71" fmla="*/ 131762 h 131"/>
                <a:gd name="T72" fmla="*/ 11763 w 122"/>
                <a:gd name="T73" fmla="*/ 125412 h 131"/>
                <a:gd name="T74" fmla="*/ 22056 w 122"/>
                <a:gd name="T75" fmla="*/ 117475 h 131"/>
                <a:gd name="T76" fmla="*/ 32349 w 122"/>
                <a:gd name="T77" fmla="*/ 111125 h 131"/>
                <a:gd name="T78" fmla="*/ 35289 w 122"/>
                <a:gd name="T79" fmla="*/ 93662 h 131"/>
                <a:gd name="T80" fmla="*/ 41171 w 122"/>
                <a:gd name="T81" fmla="*/ 79375 h 13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2"/>
                <a:gd name="T124" fmla="*/ 0 h 131"/>
                <a:gd name="T125" fmla="*/ 122 w 122"/>
                <a:gd name="T126" fmla="*/ 131 h 13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2" h="131">
                  <a:moveTo>
                    <a:pt x="28" y="50"/>
                  </a:moveTo>
                  <a:lnTo>
                    <a:pt x="37" y="44"/>
                  </a:lnTo>
                  <a:lnTo>
                    <a:pt x="45" y="39"/>
                  </a:lnTo>
                  <a:lnTo>
                    <a:pt x="48" y="24"/>
                  </a:lnTo>
                  <a:lnTo>
                    <a:pt x="54" y="11"/>
                  </a:lnTo>
                  <a:lnTo>
                    <a:pt x="65" y="7"/>
                  </a:lnTo>
                  <a:lnTo>
                    <a:pt x="78" y="5"/>
                  </a:lnTo>
                  <a:lnTo>
                    <a:pt x="83" y="2"/>
                  </a:lnTo>
                  <a:lnTo>
                    <a:pt x="89" y="0"/>
                  </a:lnTo>
                  <a:lnTo>
                    <a:pt x="94" y="4"/>
                  </a:lnTo>
                  <a:lnTo>
                    <a:pt x="100" y="9"/>
                  </a:lnTo>
                  <a:lnTo>
                    <a:pt x="107" y="9"/>
                  </a:lnTo>
                  <a:lnTo>
                    <a:pt x="113" y="11"/>
                  </a:lnTo>
                  <a:lnTo>
                    <a:pt x="113" y="17"/>
                  </a:lnTo>
                  <a:lnTo>
                    <a:pt x="113" y="24"/>
                  </a:lnTo>
                  <a:lnTo>
                    <a:pt x="120" y="31"/>
                  </a:lnTo>
                  <a:lnTo>
                    <a:pt x="122" y="41"/>
                  </a:lnTo>
                  <a:lnTo>
                    <a:pt x="117" y="52"/>
                  </a:lnTo>
                  <a:lnTo>
                    <a:pt x="107" y="61"/>
                  </a:lnTo>
                  <a:lnTo>
                    <a:pt x="102" y="78"/>
                  </a:lnTo>
                  <a:lnTo>
                    <a:pt x="98" y="96"/>
                  </a:lnTo>
                  <a:lnTo>
                    <a:pt x="91" y="111"/>
                  </a:lnTo>
                  <a:lnTo>
                    <a:pt x="82" y="126"/>
                  </a:lnTo>
                  <a:lnTo>
                    <a:pt x="72" y="126"/>
                  </a:lnTo>
                  <a:lnTo>
                    <a:pt x="65" y="124"/>
                  </a:lnTo>
                  <a:lnTo>
                    <a:pt x="58" y="126"/>
                  </a:lnTo>
                  <a:lnTo>
                    <a:pt x="50" y="129"/>
                  </a:lnTo>
                  <a:lnTo>
                    <a:pt x="43" y="131"/>
                  </a:lnTo>
                  <a:lnTo>
                    <a:pt x="35" y="131"/>
                  </a:lnTo>
                  <a:lnTo>
                    <a:pt x="32" y="120"/>
                  </a:lnTo>
                  <a:lnTo>
                    <a:pt x="26" y="107"/>
                  </a:lnTo>
                  <a:lnTo>
                    <a:pt x="11" y="103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4" y="83"/>
                  </a:lnTo>
                  <a:lnTo>
                    <a:pt x="8" y="79"/>
                  </a:lnTo>
                  <a:lnTo>
                    <a:pt x="15" y="74"/>
                  </a:lnTo>
                  <a:lnTo>
                    <a:pt x="22" y="70"/>
                  </a:lnTo>
                  <a:lnTo>
                    <a:pt x="24" y="59"/>
                  </a:lnTo>
                  <a:lnTo>
                    <a:pt x="28" y="50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2" name="Freeform 63"/>
            <p:cNvSpPr>
              <a:spLocks/>
            </p:cNvSpPr>
            <p:nvPr/>
          </p:nvSpPr>
          <p:spPr bwMode="auto">
            <a:xfrm>
              <a:off x="3141352" y="2329275"/>
              <a:ext cx="190862" cy="248869"/>
            </a:xfrm>
            <a:custGeom>
              <a:avLst/>
              <a:gdLst>
                <a:gd name="T0" fmla="*/ 55938 w 110"/>
                <a:gd name="T1" fmla="*/ 76200 h 133"/>
                <a:gd name="T2" fmla="*/ 58882 w 110"/>
                <a:gd name="T3" fmla="*/ 49213 h 133"/>
                <a:gd name="T4" fmla="*/ 67714 w 110"/>
                <a:gd name="T5" fmla="*/ 34925 h 133"/>
                <a:gd name="T6" fmla="*/ 70658 w 110"/>
                <a:gd name="T7" fmla="*/ 44450 h 133"/>
                <a:gd name="T8" fmla="*/ 78018 w 110"/>
                <a:gd name="T9" fmla="*/ 52388 h 133"/>
                <a:gd name="T10" fmla="*/ 100099 w 110"/>
                <a:gd name="T11" fmla="*/ 38100 h 133"/>
                <a:gd name="T12" fmla="*/ 119236 w 110"/>
                <a:gd name="T13" fmla="*/ 20638 h 133"/>
                <a:gd name="T14" fmla="*/ 103043 w 110"/>
                <a:gd name="T15" fmla="*/ 55563 h 133"/>
                <a:gd name="T16" fmla="*/ 89795 w 110"/>
                <a:gd name="T17" fmla="*/ 85725 h 133"/>
                <a:gd name="T18" fmla="*/ 97155 w 110"/>
                <a:gd name="T19" fmla="*/ 79375 h 133"/>
                <a:gd name="T20" fmla="*/ 108931 w 110"/>
                <a:gd name="T21" fmla="*/ 76200 h 133"/>
                <a:gd name="T22" fmla="*/ 110403 w 110"/>
                <a:gd name="T23" fmla="*/ 85725 h 133"/>
                <a:gd name="T24" fmla="*/ 116292 w 110"/>
                <a:gd name="T25" fmla="*/ 93663 h 133"/>
                <a:gd name="T26" fmla="*/ 129540 w 110"/>
                <a:gd name="T27" fmla="*/ 82550 h 133"/>
                <a:gd name="T28" fmla="*/ 138372 w 110"/>
                <a:gd name="T29" fmla="*/ 69850 h 133"/>
                <a:gd name="T30" fmla="*/ 141316 w 110"/>
                <a:gd name="T31" fmla="*/ 58738 h 133"/>
                <a:gd name="T32" fmla="*/ 141316 w 110"/>
                <a:gd name="T33" fmla="*/ 41275 h 133"/>
                <a:gd name="T34" fmla="*/ 145733 w 110"/>
                <a:gd name="T35" fmla="*/ 17463 h 133"/>
                <a:gd name="T36" fmla="*/ 151621 w 110"/>
                <a:gd name="T37" fmla="*/ 0 h 133"/>
                <a:gd name="T38" fmla="*/ 157509 w 110"/>
                <a:gd name="T39" fmla="*/ 3175 h 133"/>
                <a:gd name="T40" fmla="*/ 160453 w 110"/>
                <a:gd name="T41" fmla="*/ 6350 h 133"/>
                <a:gd name="T42" fmla="*/ 161925 w 110"/>
                <a:gd name="T43" fmla="*/ 11113 h 133"/>
                <a:gd name="T44" fmla="*/ 161925 w 110"/>
                <a:gd name="T45" fmla="*/ 17463 h 133"/>
                <a:gd name="T46" fmla="*/ 161925 w 110"/>
                <a:gd name="T47" fmla="*/ 30163 h 133"/>
                <a:gd name="T48" fmla="*/ 160453 w 110"/>
                <a:gd name="T49" fmla="*/ 47625 h 133"/>
                <a:gd name="T50" fmla="*/ 160453 w 110"/>
                <a:gd name="T51" fmla="*/ 61913 h 133"/>
                <a:gd name="T52" fmla="*/ 160453 w 110"/>
                <a:gd name="T53" fmla="*/ 76200 h 133"/>
                <a:gd name="T54" fmla="*/ 157509 w 110"/>
                <a:gd name="T55" fmla="*/ 88900 h 133"/>
                <a:gd name="T56" fmla="*/ 151621 w 110"/>
                <a:gd name="T57" fmla="*/ 100013 h 133"/>
                <a:gd name="T58" fmla="*/ 141316 w 110"/>
                <a:gd name="T59" fmla="*/ 107950 h 133"/>
                <a:gd name="T60" fmla="*/ 126596 w 110"/>
                <a:gd name="T61" fmla="*/ 114300 h 133"/>
                <a:gd name="T62" fmla="*/ 119236 w 110"/>
                <a:gd name="T63" fmla="*/ 120650 h 133"/>
                <a:gd name="T64" fmla="*/ 113348 w 110"/>
                <a:gd name="T65" fmla="*/ 127000 h 133"/>
                <a:gd name="T66" fmla="*/ 108931 w 110"/>
                <a:gd name="T67" fmla="*/ 141288 h 133"/>
                <a:gd name="T68" fmla="*/ 103043 w 110"/>
                <a:gd name="T69" fmla="*/ 158750 h 133"/>
                <a:gd name="T70" fmla="*/ 94211 w 110"/>
                <a:gd name="T71" fmla="*/ 166688 h 133"/>
                <a:gd name="T72" fmla="*/ 83907 w 110"/>
                <a:gd name="T73" fmla="*/ 173038 h 133"/>
                <a:gd name="T74" fmla="*/ 78018 w 110"/>
                <a:gd name="T75" fmla="*/ 182563 h 133"/>
                <a:gd name="T76" fmla="*/ 73602 w 110"/>
                <a:gd name="T77" fmla="*/ 190500 h 133"/>
                <a:gd name="T78" fmla="*/ 64770 w 110"/>
                <a:gd name="T79" fmla="*/ 200025 h 133"/>
                <a:gd name="T80" fmla="*/ 55938 w 110"/>
                <a:gd name="T81" fmla="*/ 204788 h 133"/>
                <a:gd name="T82" fmla="*/ 42689 w 110"/>
                <a:gd name="T83" fmla="*/ 211138 h 133"/>
                <a:gd name="T84" fmla="*/ 26497 w 110"/>
                <a:gd name="T85" fmla="*/ 211138 h 133"/>
                <a:gd name="T86" fmla="*/ 16193 w 110"/>
                <a:gd name="T87" fmla="*/ 207963 h 133"/>
                <a:gd name="T88" fmla="*/ 4416 w 110"/>
                <a:gd name="T89" fmla="*/ 203200 h 133"/>
                <a:gd name="T90" fmla="*/ 1472 w 110"/>
                <a:gd name="T91" fmla="*/ 196850 h 133"/>
                <a:gd name="T92" fmla="*/ 0 w 110"/>
                <a:gd name="T93" fmla="*/ 193675 h 133"/>
                <a:gd name="T94" fmla="*/ 0 w 110"/>
                <a:gd name="T95" fmla="*/ 187325 h 133"/>
                <a:gd name="T96" fmla="*/ 0 w 110"/>
                <a:gd name="T97" fmla="*/ 182563 h 133"/>
                <a:gd name="T98" fmla="*/ 10304 w 110"/>
                <a:gd name="T99" fmla="*/ 176213 h 133"/>
                <a:gd name="T100" fmla="*/ 20609 w 110"/>
                <a:gd name="T101" fmla="*/ 173038 h 133"/>
                <a:gd name="T102" fmla="*/ 29441 w 110"/>
                <a:gd name="T103" fmla="*/ 169863 h 133"/>
                <a:gd name="T104" fmla="*/ 38273 w 110"/>
                <a:gd name="T105" fmla="*/ 161925 h 133"/>
                <a:gd name="T106" fmla="*/ 32385 w 110"/>
                <a:gd name="T107" fmla="*/ 127000 h 133"/>
                <a:gd name="T108" fmla="*/ 29441 w 110"/>
                <a:gd name="T109" fmla="*/ 90488 h 133"/>
                <a:gd name="T110" fmla="*/ 35329 w 110"/>
                <a:gd name="T111" fmla="*/ 82550 h 133"/>
                <a:gd name="T112" fmla="*/ 39745 w 110"/>
                <a:gd name="T113" fmla="*/ 79375 h 133"/>
                <a:gd name="T114" fmla="*/ 48578 w 110"/>
                <a:gd name="T115" fmla="*/ 76200 h 133"/>
                <a:gd name="T116" fmla="*/ 55938 w 110"/>
                <a:gd name="T117" fmla="*/ 76200 h 1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0"/>
                <a:gd name="T178" fmla="*/ 0 h 133"/>
                <a:gd name="T179" fmla="*/ 110 w 110"/>
                <a:gd name="T180" fmla="*/ 133 h 1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0" h="133">
                  <a:moveTo>
                    <a:pt x="38" y="48"/>
                  </a:moveTo>
                  <a:lnTo>
                    <a:pt x="40" y="31"/>
                  </a:lnTo>
                  <a:lnTo>
                    <a:pt x="46" y="22"/>
                  </a:lnTo>
                  <a:lnTo>
                    <a:pt x="48" y="28"/>
                  </a:lnTo>
                  <a:lnTo>
                    <a:pt x="53" y="33"/>
                  </a:lnTo>
                  <a:lnTo>
                    <a:pt x="68" y="24"/>
                  </a:lnTo>
                  <a:lnTo>
                    <a:pt x="81" y="13"/>
                  </a:lnTo>
                  <a:lnTo>
                    <a:pt x="70" y="35"/>
                  </a:lnTo>
                  <a:lnTo>
                    <a:pt x="61" y="54"/>
                  </a:lnTo>
                  <a:lnTo>
                    <a:pt x="66" y="50"/>
                  </a:lnTo>
                  <a:lnTo>
                    <a:pt x="74" y="48"/>
                  </a:lnTo>
                  <a:lnTo>
                    <a:pt x="75" y="54"/>
                  </a:lnTo>
                  <a:lnTo>
                    <a:pt x="79" y="59"/>
                  </a:lnTo>
                  <a:lnTo>
                    <a:pt x="88" y="52"/>
                  </a:lnTo>
                  <a:lnTo>
                    <a:pt x="94" y="44"/>
                  </a:lnTo>
                  <a:lnTo>
                    <a:pt x="96" y="37"/>
                  </a:lnTo>
                  <a:lnTo>
                    <a:pt x="96" y="26"/>
                  </a:lnTo>
                  <a:lnTo>
                    <a:pt x="99" y="11"/>
                  </a:lnTo>
                  <a:lnTo>
                    <a:pt x="103" y="0"/>
                  </a:lnTo>
                  <a:lnTo>
                    <a:pt x="107" y="2"/>
                  </a:lnTo>
                  <a:lnTo>
                    <a:pt x="109" y="4"/>
                  </a:lnTo>
                  <a:lnTo>
                    <a:pt x="110" y="7"/>
                  </a:lnTo>
                  <a:lnTo>
                    <a:pt x="110" y="11"/>
                  </a:lnTo>
                  <a:lnTo>
                    <a:pt x="110" y="19"/>
                  </a:lnTo>
                  <a:lnTo>
                    <a:pt x="109" y="30"/>
                  </a:lnTo>
                  <a:lnTo>
                    <a:pt x="109" y="39"/>
                  </a:lnTo>
                  <a:lnTo>
                    <a:pt x="109" y="48"/>
                  </a:lnTo>
                  <a:lnTo>
                    <a:pt x="107" y="56"/>
                  </a:lnTo>
                  <a:lnTo>
                    <a:pt x="103" y="63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81" y="76"/>
                  </a:lnTo>
                  <a:lnTo>
                    <a:pt x="77" y="80"/>
                  </a:lnTo>
                  <a:lnTo>
                    <a:pt x="74" y="89"/>
                  </a:lnTo>
                  <a:lnTo>
                    <a:pt x="70" y="100"/>
                  </a:lnTo>
                  <a:lnTo>
                    <a:pt x="64" y="105"/>
                  </a:lnTo>
                  <a:lnTo>
                    <a:pt x="57" y="109"/>
                  </a:lnTo>
                  <a:lnTo>
                    <a:pt x="53" y="115"/>
                  </a:lnTo>
                  <a:lnTo>
                    <a:pt x="50" y="120"/>
                  </a:lnTo>
                  <a:lnTo>
                    <a:pt x="44" y="126"/>
                  </a:lnTo>
                  <a:lnTo>
                    <a:pt x="38" y="129"/>
                  </a:lnTo>
                  <a:lnTo>
                    <a:pt x="29" y="133"/>
                  </a:lnTo>
                  <a:lnTo>
                    <a:pt x="18" y="133"/>
                  </a:lnTo>
                  <a:lnTo>
                    <a:pt x="11" y="131"/>
                  </a:lnTo>
                  <a:lnTo>
                    <a:pt x="3" y="128"/>
                  </a:lnTo>
                  <a:lnTo>
                    <a:pt x="1" y="124"/>
                  </a:lnTo>
                  <a:lnTo>
                    <a:pt x="0" y="122"/>
                  </a:lnTo>
                  <a:lnTo>
                    <a:pt x="0" y="118"/>
                  </a:lnTo>
                  <a:lnTo>
                    <a:pt x="0" y="115"/>
                  </a:lnTo>
                  <a:lnTo>
                    <a:pt x="7" y="111"/>
                  </a:lnTo>
                  <a:lnTo>
                    <a:pt x="14" y="109"/>
                  </a:lnTo>
                  <a:lnTo>
                    <a:pt x="20" y="107"/>
                  </a:lnTo>
                  <a:lnTo>
                    <a:pt x="26" y="102"/>
                  </a:lnTo>
                  <a:lnTo>
                    <a:pt x="22" y="80"/>
                  </a:lnTo>
                  <a:lnTo>
                    <a:pt x="20" y="57"/>
                  </a:lnTo>
                  <a:lnTo>
                    <a:pt x="24" y="52"/>
                  </a:lnTo>
                  <a:lnTo>
                    <a:pt x="27" y="50"/>
                  </a:lnTo>
                  <a:lnTo>
                    <a:pt x="33" y="48"/>
                  </a:lnTo>
                  <a:lnTo>
                    <a:pt x="38" y="48"/>
                  </a:lnTo>
                  <a:close/>
                </a:path>
              </a:pathLst>
            </a:custGeom>
            <a:solidFill>
              <a:srgbClr val="DDDDDD"/>
            </a:solidFill>
            <a:ln w="3175" cmpd="sng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3" name="Freeform 64"/>
            <p:cNvSpPr>
              <a:spLocks/>
            </p:cNvSpPr>
            <p:nvPr/>
          </p:nvSpPr>
          <p:spPr bwMode="auto">
            <a:xfrm>
              <a:off x="2946747" y="1696811"/>
              <a:ext cx="791514" cy="926240"/>
            </a:xfrm>
            <a:custGeom>
              <a:avLst/>
              <a:gdLst>
                <a:gd name="T0" fmla="*/ 492638 w 458"/>
                <a:gd name="T1" fmla="*/ 515938 h 495"/>
                <a:gd name="T2" fmla="*/ 498503 w 458"/>
                <a:gd name="T3" fmla="*/ 431800 h 495"/>
                <a:gd name="T4" fmla="*/ 536624 w 458"/>
                <a:gd name="T5" fmla="*/ 393700 h 495"/>
                <a:gd name="T6" fmla="*/ 558617 w 458"/>
                <a:gd name="T7" fmla="*/ 373063 h 495"/>
                <a:gd name="T8" fmla="*/ 574745 w 458"/>
                <a:gd name="T9" fmla="*/ 346075 h 495"/>
                <a:gd name="T10" fmla="*/ 617264 w 458"/>
                <a:gd name="T11" fmla="*/ 334963 h 495"/>
                <a:gd name="T12" fmla="*/ 642189 w 458"/>
                <a:gd name="T13" fmla="*/ 298450 h 495"/>
                <a:gd name="T14" fmla="*/ 646588 w 458"/>
                <a:gd name="T15" fmla="*/ 222250 h 495"/>
                <a:gd name="T16" fmla="*/ 661250 w 458"/>
                <a:gd name="T17" fmla="*/ 193675 h 495"/>
                <a:gd name="T18" fmla="*/ 655385 w 458"/>
                <a:gd name="T19" fmla="*/ 173038 h 495"/>
                <a:gd name="T20" fmla="*/ 611399 w 458"/>
                <a:gd name="T21" fmla="*/ 169863 h 495"/>
                <a:gd name="T22" fmla="*/ 611399 w 458"/>
                <a:gd name="T23" fmla="*/ 134938 h 495"/>
                <a:gd name="T24" fmla="*/ 620197 w 458"/>
                <a:gd name="T25" fmla="*/ 93663 h 495"/>
                <a:gd name="T26" fmla="*/ 541023 w 458"/>
                <a:gd name="T27" fmla="*/ 49213 h 495"/>
                <a:gd name="T28" fmla="*/ 482375 w 458"/>
                <a:gd name="T29" fmla="*/ 96838 h 495"/>
                <a:gd name="T30" fmla="*/ 435457 w 458"/>
                <a:gd name="T31" fmla="*/ 125413 h 495"/>
                <a:gd name="T32" fmla="*/ 384141 w 458"/>
                <a:gd name="T33" fmla="*/ 146050 h 495"/>
                <a:gd name="T34" fmla="*/ 384141 w 458"/>
                <a:gd name="T35" fmla="*/ 190500 h 495"/>
                <a:gd name="T36" fmla="*/ 351885 w 458"/>
                <a:gd name="T37" fmla="*/ 201613 h 495"/>
                <a:gd name="T38" fmla="*/ 335757 w 458"/>
                <a:gd name="T39" fmla="*/ 217488 h 495"/>
                <a:gd name="T40" fmla="*/ 338689 w 458"/>
                <a:gd name="T41" fmla="*/ 242888 h 495"/>
                <a:gd name="T42" fmla="*/ 265380 w 458"/>
                <a:gd name="T43" fmla="*/ 266700 h 495"/>
                <a:gd name="T44" fmla="*/ 262447 w 458"/>
                <a:gd name="T45" fmla="*/ 315913 h 495"/>
                <a:gd name="T46" fmla="*/ 246319 w 458"/>
                <a:gd name="T47" fmla="*/ 369888 h 495"/>
                <a:gd name="T48" fmla="*/ 186206 w 458"/>
                <a:gd name="T49" fmla="*/ 390525 h 495"/>
                <a:gd name="T50" fmla="*/ 0 w 458"/>
                <a:gd name="T51" fmla="*/ 393700 h 495"/>
                <a:gd name="T52" fmla="*/ 19060 w 458"/>
                <a:gd name="T53" fmla="*/ 415925 h 495"/>
                <a:gd name="T54" fmla="*/ 61580 w 458"/>
                <a:gd name="T55" fmla="*/ 411163 h 495"/>
                <a:gd name="T56" fmla="*/ 89437 w 458"/>
                <a:gd name="T57" fmla="*/ 431800 h 495"/>
                <a:gd name="T58" fmla="*/ 95302 w 458"/>
                <a:gd name="T59" fmla="*/ 487363 h 495"/>
                <a:gd name="T60" fmla="*/ 60114 w 458"/>
                <a:gd name="T61" fmla="*/ 577850 h 495"/>
                <a:gd name="T62" fmla="*/ 60114 w 458"/>
                <a:gd name="T63" fmla="*/ 598488 h 495"/>
                <a:gd name="T64" fmla="*/ 92370 w 458"/>
                <a:gd name="T65" fmla="*/ 606425 h 495"/>
                <a:gd name="T66" fmla="*/ 115829 w 458"/>
                <a:gd name="T67" fmla="*/ 604838 h 495"/>
                <a:gd name="T68" fmla="*/ 115829 w 458"/>
                <a:gd name="T69" fmla="*/ 581025 h 495"/>
                <a:gd name="T70" fmla="*/ 131957 w 458"/>
                <a:gd name="T71" fmla="*/ 609600 h 495"/>
                <a:gd name="T72" fmla="*/ 156882 w 458"/>
                <a:gd name="T73" fmla="*/ 647700 h 495"/>
                <a:gd name="T74" fmla="*/ 181807 w 458"/>
                <a:gd name="T75" fmla="*/ 688975 h 495"/>
                <a:gd name="T76" fmla="*/ 197935 w 458"/>
                <a:gd name="T77" fmla="*/ 703263 h 495"/>
                <a:gd name="T78" fmla="*/ 200867 w 458"/>
                <a:gd name="T79" fmla="*/ 619125 h 495"/>
                <a:gd name="T80" fmla="*/ 224326 w 458"/>
                <a:gd name="T81" fmla="*/ 585788 h 495"/>
                <a:gd name="T82" fmla="*/ 265380 w 458"/>
                <a:gd name="T83" fmla="*/ 574675 h 495"/>
                <a:gd name="T84" fmla="*/ 262447 w 458"/>
                <a:gd name="T85" fmla="*/ 615950 h 495"/>
                <a:gd name="T86" fmla="*/ 294703 w 458"/>
                <a:gd name="T87" fmla="*/ 619125 h 495"/>
                <a:gd name="T88" fmla="*/ 310831 w 458"/>
                <a:gd name="T89" fmla="*/ 554038 h 495"/>
                <a:gd name="T90" fmla="*/ 326959 w 458"/>
                <a:gd name="T91" fmla="*/ 547688 h 495"/>
                <a:gd name="T92" fmla="*/ 325493 w 458"/>
                <a:gd name="T93" fmla="*/ 598488 h 495"/>
                <a:gd name="T94" fmla="*/ 306433 w 458"/>
                <a:gd name="T95" fmla="*/ 644525 h 495"/>
                <a:gd name="T96" fmla="*/ 274177 w 458"/>
                <a:gd name="T97" fmla="*/ 677863 h 495"/>
                <a:gd name="T98" fmla="*/ 243387 w 458"/>
                <a:gd name="T99" fmla="*/ 719138 h 495"/>
                <a:gd name="T100" fmla="*/ 259515 w 458"/>
                <a:gd name="T101" fmla="*/ 739775 h 495"/>
                <a:gd name="T102" fmla="*/ 275643 w 458"/>
                <a:gd name="T103" fmla="*/ 777875 h 495"/>
                <a:gd name="T104" fmla="*/ 300568 w 458"/>
                <a:gd name="T105" fmla="*/ 785813 h 495"/>
                <a:gd name="T106" fmla="*/ 341621 w 458"/>
                <a:gd name="T107" fmla="*/ 739775 h 495"/>
                <a:gd name="T108" fmla="*/ 392938 w 458"/>
                <a:gd name="T109" fmla="*/ 695325 h 495"/>
                <a:gd name="T110" fmla="*/ 400269 w 458"/>
                <a:gd name="T111" fmla="*/ 665163 h 495"/>
                <a:gd name="T112" fmla="*/ 379742 w 458"/>
                <a:gd name="T113" fmla="*/ 654050 h 495"/>
                <a:gd name="T114" fmla="*/ 379742 w 458"/>
                <a:gd name="T115" fmla="*/ 612775 h 495"/>
                <a:gd name="T116" fmla="*/ 425194 w 458"/>
                <a:gd name="T117" fmla="*/ 542925 h 495"/>
                <a:gd name="T118" fmla="*/ 476510 w 458"/>
                <a:gd name="T119" fmla="*/ 554038 h 4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8"/>
                <a:gd name="T181" fmla="*/ 0 h 495"/>
                <a:gd name="T182" fmla="*/ 458 w 458"/>
                <a:gd name="T183" fmla="*/ 495 h 4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8" h="495">
                  <a:moveTo>
                    <a:pt x="334" y="345"/>
                  </a:moveTo>
                  <a:lnTo>
                    <a:pt x="331" y="342"/>
                  </a:lnTo>
                  <a:lnTo>
                    <a:pt x="331" y="338"/>
                  </a:lnTo>
                  <a:lnTo>
                    <a:pt x="336" y="325"/>
                  </a:lnTo>
                  <a:lnTo>
                    <a:pt x="345" y="312"/>
                  </a:lnTo>
                  <a:lnTo>
                    <a:pt x="344" y="299"/>
                  </a:lnTo>
                  <a:lnTo>
                    <a:pt x="340" y="284"/>
                  </a:lnTo>
                  <a:lnTo>
                    <a:pt x="340" y="272"/>
                  </a:lnTo>
                  <a:lnTo>
                    <a:pt x="342" y="262"/>
                  </a:lnTo>
                  <a:lnTo>
                    <a:pt x="353" y="257"/>
                  </a:lnTo>
                  <a:lnTo>
                    <a:pt x="364" y="251"/>
                  </a:lnTo>
                  <a:lnTo>
                    <a:pt x="366" y="248"/>
                  </a:lnTo>
                  <a:lnTo>
                    <a:pt x="369" y="242"/>
                  </a:lnTo>
                  <a:lnTo>
                    <a:pt x="373" y="240"/>
                  </a:lnTo>
                  <a:lnTo>
                    <a:pt x="379" y="238"/>
                  </a:lnTo>
                  <a:lnTo>
                    <a:pt x="381" y="235"/>
                  </a:lnTo>
                  <a:lnTo>
                    <a:pt x="382" y="229"/>
                  </a:lnTo>
                  <a:lnTo>
                    <a:pt x="382" y="225"/>
                  </a:lnTo>
                  <a:lnTo>
                    <a:pt x="381" y="220"/>
                  </a:lnTo>
                  <a:lnTo>
                    <a:pt x="392" y="218"/>
                  </a:lnTo>
                  <a:lnTo>
                    <a:pt x="406" y="218"/>
                  </a:lnTo>
                  <a:lnTo>
                    <a:pt x="414" y="214"/>
                  </a:lnTo>
                  <a:lnTo>
                    <a:pt x="417" y="212"/>
                  </a:lnTo>
                  <a:lnTo>
                    <a:pt x="421" y="211"/>
                  </a:lnTo>
                  <a:lnTo>
                    <a:pt x="429" y="211"/>
                  </a:lnTo>
                  <a:lnTo>
                    <a:pt x="432" y="205"/>
                  </a:lnTo>
                  <a:lnTo>
                    <a:pt x="436" y="198"/>
                  </a:lnTo>
                  <a:lnTo>
                    <a:pt x="438" y="188"/>
                  </a:lnTo>
                  <a:lnTo>
                    <a:pt x="438" y="181"/>
                  </a:lnTo>
                  <a:lnTo>
                    <a:pt x="438" y="163"/>
                  </a:lnTo>
                  <a:lnTo>
                    <a:pt x="436" y="144"/>
                  </a:lnTo>
                  <a:lnTo>
                    <a:pt x="441" y="140"/>
                  </a:lnTo>
                  <a:lnTo>
                    <a:pt x="445" y="135"/>
                  </a:lnTo>
                  <a:lnTo>
                    <a:pt x="447" y="129"/>
                  </a:lnTo>
                  <a:lnTo>
                    <a:pt x="447" y="124"/>
                  </a:lnTo>
                  <a:lnTo>
                    <a:pt x="451" y="122"/>
                  </a:lnTo>
                  <a:lnTo>
                    <a:pt x="454" y="120"/>
                  </a:lnTo>
                  <a:lnTo>
                    <a:pt x="456" y="116"/>
                  </a:lnTo>
                  <a:lnTo>
                    <a:pt x="458" y="113"/>
                  </a:lnTo>
                  <a:lnTo>
                    <a:pt x="447" y="109"/>
                  </a:lnTo>
                  <a:lnTo>
                    <a:pt x="434" y="111"/>
                  </a:lnTo>
                  <a:lnTo>
                    <a:pt x="429" y="111"/>
                  </a:lnTo>
                  <a:lnTo>
                    <a:pt x="421" y="111"/>
                  </a:lnTo>
                  <a:lnTo>
                    <a:pt x="417" y="107"/>
                  </a:lnTo>
                  <a:lnTo>
                    <a:pt x="414" y="103"/>
                  </a:lnTo>
                  <a:lnTo>
                    <a:pt x="414" y="96"/>
                  </a:lnTo>
                  <a:lnTo>
                    <a:pt x="416" y="89"/>
                  </a:lnTo>
                  <a:lnTo>
                    <a:pt x="417" y="85"/>
                  </a:lnTo>
                  <a:lnTo>
                    <a:pt x="421" y="81"/>
                  </a:lnTo>
                  <a:lnTo>
                    <a:pt x="427" y="78"/>
                  </a:lnTo>
                  <a:lnTo>
                    <a:pt x="430" y="76"/>
                  </a:lnTo>
                  <a:lnTo>
                    <a:pt x="423" y="59"/>
                  </a:lnTo>
                  <a:lnTo>
                    <a:pt x="410" y="39"/>
                  </a:lnTo>
                  <a:lnTo>
                    <a:pt x="397" y="17"/>
                  </a:lnTo>
                  <a:lnTo>
                    <a:pt x="386" y="0"/>
                  </a:lnTo>
                  <a:lnTo>
                    <a:pt x="369" y="31"/>
                  </a:lnTo>
                  <a:lnTo>
                    <a:pt x="356" y="54"/>
                  </a:lnTo>
                  <a:lnTo>
                    <a:pt x="349" y="59"/>
                  </a:lnTo>
                  <a:lnTo>
                    <a:pt x="340" y="61"/>
                  </a:lnTo>
                  <a:lnTo>
                    <a:pt x="329" y="61"/>
                  </a:lnTo>
                  <a:lnTo>
                    <a:pt x="316" y="61"/>
                  </a:lnTo>
                  <a:lnTo>
                    <a:pt x="308" y="70"/>
                  </a:lnTo>
                  <a:lnTo>
                    <a:pt x="303" y="76"/>
                  </a:lnTo>
                  <a:lnTo>
                    <a:pt x="297" y="79"/>
                  </a:lnTo>
                  <a:lnTo>
                    <a:pt x="290" y="81"/>
                  </a:lnTo>
                  <a:lnTo>
                    <a:pt x="277" y="83"/>
                  </a:lnTo>
                  <a:lnTo>
                    <a:pt x="262" y="83"/>
                  </a:lnTo>
                  <a:lnTo>
                    <a:pt x="262" y="92"/>
                  </a:lnTo>
                  <a:lnTo>
                    <a:pt x="264" y="109"/>
                  </a:lnTo>
                  <a:lnTo>
                    <a:pt x="264" y="113"/>
                  </a:lnTo>
                  <a:lnTo>
                    <a:pt x="264" y="118"/>
                  </a:lnTo>
                  <a:lnTo>
                    <a:pt x="262" y="120"/>
                  </a:lnTo>
                  <a:lnTo>
                    <a:pt x="259" y="124"/>
                  </a:lnTo>
                  <a:lnTo>
                    <a:pt x="255" y="126"/>
                  </a:lnTo>
                  <a:lnTo>
                    <a:pt x="248" y="127"/>
                  </a:lnTo>
                  <a:lnTo>
                    <a:pt x="240" y="127"/>
                  </a:lnTo>
                  <a:lnTo>
                    <a:pt x="231" y="126"/>
                  </a:lnTo>
                  <a:lnTo>
                    <a:pt x="229" y="129"/>
                  </a:lnTo>
                  <a:lnTo>
                    <a:pt x="229" y="133"/>
                  </a:lnTo>
                  <a:lnTo>
                    <a:pt x="229" y="137"/>
                  </a:lnTo>
                  <a:lnTo>
                    <a:pt x="231" y="140"/>
                  </a:lnTo>
                  <a:lnTo>
                    <a:pt x="233" y="146"/>
                  </a:lnTo>
                  <a:lnTo>
                    <a:pt x="233" y="150"/>
                  </a:lnTo>
                  <a:lnTo>
                    <a:pt x="231" y="153"/>
                  </a:lnTo>
                  <a:lnTo>
                    <a:pt x="223" y="157"/>
                  </a:lnTo>
                  <a:lnTo>
                    <a:pt x="205" y="157"/>
                  </a:lnTo>
                  <a:lnTo>
                    <a:pt x="187" y="161"/>
                  </a:lnTo>
                  <a:lnTo>
                    <a:pt x="181" y="168"/>
                  </a:lnTo>
                  <a:lnTo>
                    <a:pt x="179" y="175"/>
                  </a:lnTo>
                  <a:lnTo>
                    <a:pt x="179" y="183"/>
                  </a:lnTo>
                  <a:lnTo>
                    <a:pt x="179" y="190"/>
                  </a:lnTo>
                  <a:lnTo>
                    <a:pt x="179" y="199"/>
                  </a:lnTo>
                  <a:lnTo>
                    <a:pt x="179" y="207"/>
                  </a:lnTo>
                  <a:lnTo>
                    <a:pt x="177" y="216"/>
                  </a:lnTo>
                  <a:lnTo>
                    <a:pt x="174" y="227"/>
                  </a:lnTo>
                  <a:lnTo>
                    <a:pt x="168" y="233"/>
                  </a:lnTo>
                  <a:lnTo>
                    <a:pt x="163" y="236"/>
                  </a:lnTo>
                  <a:lnTo>
                    <a:pt x="155" y="240"/>
                  </a:lnTo>
                  <a:lnTo>
                    <a:pt x="146" y="244"/>
                  </a:lnTo>
                  <a:lnTo>
                    <a:pt x="127" y="246"/>
                  </a:lnTo>
                  <a:lnTo>
                    <a:pt x="105" y="246"/>
                  </a:lnTo>
                  <a:lnTo>
                    <a:pt x="55" y="240"/>
                  </a:lnTo>
                  <a:lnTo>
                    <a:pt x="0" y="229"/>
                  </a:lnTo>
                  <a:lnTo>
                    <a:pt x="0" y="248"/>
                  </a:lnTo>
                  <a:lnTo>
                    <a:pt x="0" y="268"/>
                  </a:lnTo>
                  <a:lnTo>
                    <a:pt x="2" y="268"/>
                  </a:lnTo>
                  <a:lnTo>
                    <a:pt x="2" y="266"/>
                  </a:lnTo>
                  <a:lnTo>
                    <a:pt x="13" y="262"/>
                  </a:lnTo>
                  <a:lnTo>
                    <a:pt x="26" y="260"/>
                  </a:lnTo>
                  <a:lnTo>
                    <a:pt x="31" y="257"/>
                  </a:lnTo>
                  <a:lnTo>
                    <a:pt x="37" y="255"/>
                  </a:lnTo>
                  <a:lnTo>
                    <a:pt x="42" y="259"/>
                  </a:lnTo>
                  <a:lnTo>
                    <a:pt x="48" y="264"/>
                  </a:lnTo>
                  <a:lnTo>
                    <a:pt x="55" y="264"/>
                  </a:lnTo>
                  <a:lnTo>
                    <a:pt x="61" y="266"/>
                  </a:lnTo>
                  <a:lnTo>
                    <a:pt x="61" y="272"/>
                  </a:lnTo>
                  <a:lnTo>
                    <a:pt x="61" y="279"/>
                  </a:lnTo>
                  <a:lnTo>
                    <a:pt x="68" y="286"/>
                  </a:lnTo>
                  <a:lnTo>
                    <a:pt x="70" y="296"/>
                  </a:lnTo>
                  <a:lnTo>
                    <a:pt x="65" y="307"/>
                  </a:lnTo>
                  <a:lnTo>
                    <a:pt x="55" y="316"/>
                  </a:lnTo>
                  <a:lnTo>
                    <a:pt x="52" y="333"/>
                  </a:lnTo>
                  <a:lnTo>
                    <a:pt x="46" y="349"/>
                  </a:lnTo>
                  <a:lnTo>
                    <a:pt x="41" y="364"/>
                  </a:lnTo>
                  <a:lnTo>
                    <a:pt x="31" y="379"/>
                  </a:lnTo>
                  <a:lnTo>
                    <a:pt x="35" y="379"/>
                  </a:lnTo>
                  <a:lnTo>
                    <a:pt x="39" y="379"/>
                  </a:lnTo>
                  <a:lnTo>
                    <a:pt x="41" y="377"/>
                  </a:lnTo>
                  <a:lnTo>
                    <a:pt x="42" y="373"/>
                  </a:lnTo>
                  <a:lnTo>
                    <a:pt x="44" y="371"/>
                  </a:lnTo>
                  <a:lnTo>
                    <a:pt x="50" y="369"/>
                  </a:lnTo>
                  <a:lnTo>
                    <a:pt x="63" y="382"/>
                  </a:lnTo>
                  <a:lnTo>
                    <a:pt x="74" y="388"/>
                  </a:lnTo>
                  <a:lnTo>
                    <a:pt x="78" y="386"/>
                  </a:lnTo>
                  <a:lnTo>
                    <a:pt x="79" y="384"/>
                  </a:lnTo>
                  <a:lnTo>
                    <a:pt x="79" y="381"/>
                  </a:lnTo>
                  <a:lnTo>
                    <a:pt x="78" y="377"/>
                  </a:lnTo>
                  <a:lnTo>
                    <a:pt x="76" y="371"/>
                  </a:lnTo>
                  <a:lnTo>
                    <a:pt x="76" y="366"/>
                  </a:lnTo>
                  <a:lnTo>
                    <a:pt x="79" y="366"/>
                  </a:lnTo>
                  <a:lnTo>
                    <a:pt x="83" y="368"/>
                  </a:lnTo>
                  <a:lnTo>
                    <a:pt x="85" y="369"/>
                  </a:lnTo>
                  <a:lnTo>
                    <a:pt x="89" y="375"/>
                  </a:lnTo>
                  <a:lnTo>
                    <a:pt x="90" y="384"/>
                  </a:lnTo>
                  <a:lnTo>
                    <a:pt x="92" y="395"/>
                  </a:lnTo>
                  <a:lnTo>
                    <a:pt x="94" y="403"/>
                  </a:lnTo>
                  <a:lnTo>
                    <a:pt x="100" y="406"/>
                  </a:lnTo>
                  <a:lnTo>
                    <a:pt x="107" y="408"/>
                  </a:lnTo>
                  <a:lnTo>
                    <a:pt x="116" y="410"/>
                  </a:lnTo>
                  <a:lnTo>
                    <a:pt x="120" y="416"/>
                  </a:lnTo>
                  <a:lnTo>
                    <a:pt x="122" y="423"/>
                  </a:lnTo>
                  <a:lnTo>
                    <a:pt x="124" y="434"/>
                  </a:lnTo>
                  <a:lnTo>
                    <a:pt x="124" y="449"/>
                  </a:lnTo>
                  <a:lnTo>
                    <a:pt x="127" y="447"/>
                  </a:lnTo>
                  <a:lnTo>
                    <a:pt x="133" y="445"/>
                  </a:lnTo>
                  <a:lnTo>
                    <a:pt x="135" y="443"/>
                  </a:lnTo>
                  <a:lnTo>
                    <a:pt x="139" y="440"/>
                  </a:lnTo>
                  <a:lnTo>
                    <a:pt x="135" y="418"/>
                  </a:lnTo>
                  <a:lnTo>
                    <a:pt x="133" y="395"/>
                  </a:lnTo>
                  <a:lnTo>
                    <a:pt x="137" y="390"/>
                  </a:lnTo>
                  <a:lnTo>
                    <a:pt x="140" y="388"/>
                  </a:lnTo>
                  <a:lnTo>
                    <a:pt x="146" y="386"/>
                  </a:lnTo>
                  <a:lnTo>
                    <a:pt x="151" y="386"/>
                  </a:lnTo>
                  <a:lnTo>
                    <a:pt x="153" y="369"/>
                  </a:lnTo>
                  <a:lnTo>
                    <a:pt x="159" y="360"/>
                  </a:lnTo>
                  <a:lnTo>
                    <a:pt x="161" y="366"/>
                  </a:lnTo>
                  <a:lnTo>
                    <a:pt x="166" y="371"/>
                  </a:lnTo>
                  <a:lnTo>
                    <a:pt x="181" y="362"/>
                  </a:lnTo>
                  <a:lnTo>
                    <a:pt x="194" y="351"/>
                  </a:lnTo>
                  <a:lnTo>
                    <a:pt x="183" y="373"/>
                  </a:lnTo>
                  <a:lnTo>
                    <a:pt x="174" y="392"/>
                  </a:lnTo>
                  <a:lnTo>
                    <a:pt x="179" y="388"/>
                  </a:lnTo>
                  <a:lnTo>
                    <a:pt x="187" y="386"/>
                  </a:lnTo>
                  <a:lnTo>
                    <a:pt x="188" y="392"/>
                  </a:lnTo>
                  <a:lnTo>
                    <a:pt x="192" y="397"/>
                  </a:lnTo>
                  <a:lnTo>
                    <a:pt x="201" y="390"/>
                  </a:lnTo>
                  <a:lnTo>
                    <a:pt x="207" y="382"/>
                  </a:lnTo>
                  <a:lnTo>
                    <a:pt x="209" y="375"/>
                  </a:lnTo>
                  <a:lnTo>
                    <a:pt x="209" y="364"/>
                  </a:lnTo>
                  <a:lnTo>
                    <a:pt x="212" y="349"/>
                  </a:lnTo>
                  <a:lnTo>
                    <a:pt x="216" y="338"/>
                  </a:lnTo>
                  <a:lnTo>
                    <a:pt x="220" y="340"/>
                  </a:lnTo>
                  <a:lnTo>
                    <a:pt x="222" y="342"/>
                  </a:lnTo>
                  <a:lnTo>
                    <a:pt x="223" y="345"/>
                  </a:lnTo>
                  <a:lnTo>
                    <a:pt x="223" y="349"/>
                  </a:lnTo>
                  <a:lnTo>
                    <a:pt x="223" y="357"/>
                  </a:lnTo>
                  <a:lnTo>
                    <a:pt x="222" y="368"/>
                  </a:lnTo>
                  <a:lnTo>
                    <a:pt x="222" y="377"/>
                  </a:lnTo>
                  <a:lnTo>
                    <a:pt x="222" y="386"/>
                  </a:lnTo>
                  <a:lnTo>
                    <a:pt x="220" y="394"/>
                  </a:lnTo>
                  <a:lnTo>
                    <a:pt x="216" y="401"/>
                  </a:lnTo>
                  <a:lnTo>
                    <a:pt x="209" y="406"/>
                  </a:lnTo>
                  <a:lnTo>
                    <a:pt x="199" y="410"/>
                  </a:lnTo>
                  <a:lnTo>
                    <a:pt x="194" y="414"/>
                  </a:lnTo>
                  <a:lnTo>
                    <a:pt x="190" y="418"/>
                  </a:lnTo>
                  <a:lnTo>
                    <a:pt x="187" y="427"/>
                  </a:lnTo>
                  <a:lnTo>
                    <a:pt x="183" y="438"/>
                  </a:lnTo>
                  <a:lnTo>
                    <a:pt x="177" y="443"/>
                  </a:lnTo>
                  <a:lnTo>
                    <a:pt x="170" y="447"/>
                  </a:lnTo>
                  <a:lnTo>
                    <a:pt x="166" y="453"/>
                  </a:lnTo>
                  <a:lnTo>
                    <a:pt x="163" y="458"/>
                  </a:lnTo>
                  <a:lnTo>
                    <a:pt x="166" y="458"/>
                  </a:lnTo>
                  <a:lnTo>
                    <a:pt x="172" y="462"/>
                  </a:lnTo>
                  <a:lnTo>
                    <a:pt x="177" y="466"/>
                  </a:lnTo>
                  <a:lnTo>
                    <a:pt x="181" y="471"/>
                  </a:lnTo>
                  <a:lnTo>
                    <a:pt x="185" y="479"/>
                  </a:lnTo>
                  <a:lnTo>
                    <a:pt x="187" y="484"/>
                  </a:lnTo>
                  <a:lnTo>
                    <a:pt x="188" y="490"/>
                  </a:lnTo>
                  <a:lnTo>
                    <a:pt x="188" y="495"/>
                  </a:lnTo>
                  <a:lnTo>
                    <a:pt x="190" y="495"/>
                  </a:lnTo>
                  <a:lnTo>
                    <a:pt x="194" y="495"/>
                  </a:lnTo>
                  <a:lnTo>
                    <a:pt x="205" y="495"/>
                  </a:lnTo>
                  <a:lnTo>
                    <a:pt x="214" y="491"/>
                  </a:lnTo>
                  <a:lnTo>
                    <a:pt x="220" y="486"/>
                  </a:lnTo>
                  <a:lnTo>
                    <a:pt x="225" y="480"/>
                  </a:lnTo>
                  <a:lnTo>
                    <a:pt x="233" y="466"/>
                  </a:lnTo>
                  <a:lnTo>
                    <a:pt x="238" y="456"/>
                  </a:lnTo>
                  <a:lnTo>
                    <a:pt x="251" y="449"/>
                  </a:lnTo>
                  <a:lnTo>
                    <a:pt x="262" y="442"/>
                  </a:lnTo>
                  <a:lnTo>
                    <a:pt x="268" y="438"/>
                  </a:lnTo>
                  <a:lnTo>
                    <a:pt x="272" y="434"/>
                  </a:lnTo>
                  <a:lnTo>
                    <a:pt x="275" y="430"/>
                  </a:lnTo>
                  <a:lnTo>
                    <a:pt x="277" y="425"/>
                  </a:lnTo>
                  <a:lnTo>
                    <a:pt x="273" y="419"/>
                  </a:lnTo>
                  <a:lnTo>
                    <a:pt x="272" y="418"/>
                  </a:lnTo>
                  <a:lnTo>
                    <a:pt x="268" y="414"/>
                  </a:lnTo>
                  <a:lnTo>
                    <a:pt x="264" y="414"/>
                  </a:lnTo>
                  <a:lnTo>
                    <a:pt x="259" y="412"/>
                  </a:lnTo>
                  <a:lnTo>
                    <a:pt x="255" y="408"/>
                  </a:lnTo>
                  <a:lnTo>
                    <a:pt x="253" y="401"/>
                  </a:lnTo>
                  <a:lnTo>
                    <a:pt x="255" y="394"/>
                  </a:lnTo>
                  <a:lnTo>
                    <a:pt x="259" y="386"/>
                  </a:lnTo>
                  <a:lnTo>
                    <a:pt x="264" y="377"/>
                  </a:lnTo>
                  <a:lnTo>
                    <a:pt x="277" y="362"/>
                  </a:lnTo>
                  <a:lnTo>
                    <a:pt x="286" y="351"/>
                  </a:lnTo>
                  <a:lnTo>
                    <a:pt x="290" y="342"/>
                  </a:lnTo>
                  <a:lnTo>
                    <a:pt x="297" y="334"/>
                  </a:lnTo>
                  <a:lnTo>
                    <a:pt x="307" y="342"/>
                  </a:lnTo>
                  <a:lnTo>
                    <a:pt x="318" y="351"/>
                  </a:lnTo>
                  <a:lnTo>
                    <a:pt x="325" y="349"/>
                  </a:lnTo>
                  <a:lnTo>
                    <a:pt x="334" y="3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4" name="Freeform 65"/>
            <p:cNvSpPr>
              <a:spLocks/>
            </p:cNvSpPr>
            <p:nvPr/>
          </p:nvSpPr>
          <p:spPr bwMode="auto">
            <a:xfrm>
              <a:off x="3582952" y="2716610"/>
              <a:ext cx="1616709" cy="967405"/>
            </a:xfrm>
            <a:custGeom>
              <a:avLst/>
              <a:gdLst>
                <a:gd name="T0" fmla="*/ 70338 w 936"/>
                <a:gd name="T1" fmla="*/ 536575 h 517"/>
                <a:gd name="T2" fmla="*/ 10258 w 936"/>
                <a:gd name="T3" fmla="*/ 581025 h 517"/>
                <a:gd name="T4" fmla="*/ 16119 w 936"/>
                <a:gd name="T5" fmla="*/ 654049 h 517"/>
                <a:gd name="T6" fmla="*/ 35169 w 936"/>
                <a:gd name="T7" fmla="*/ 692149 h 517"/>
                <a:gd name="T8" fmla="*/ 55685 w 936"/>
                <a:gd name="T9" fmla="*/ 657224 h 517"/>
                <a:gd name="T10" fmla="*/ 137746 w 936"/>
                <a:gd name="T11" fmla="*/ 671512 h 517"/>
                <a:gd name="T12" fmla="*/ 161192 w 936"/>
                <a:gd name="T13" fmla="*/ 701674 h 517"/>
                <a:gd name="T14" fmla="*/ 227135 w 936"/>
                <a:gd name="T15" fmla="*/ 688974 h 517"/>
                <a:gd name="T16" fmla="*/ 246185 w 936"/>
                <a:gd name="T17" fmla="*/ 677862 h 517"/>
                <a:gd name="T18" fmla="*/ 256442 w 936"/>
                <a:gd name="T19" fmla="*/ 630237 h 517"/>
                <a:gd name="T20" fmla="*/ 285750 w 936"/>
                <a:gd name="T21" fmla="*/ 636587 h 517"/>
                <a:gd name="T22" fmla="*/ 329712 w 936"/>
                <a:gd name="T23" fmla="*/ 657224 h 517"/>
                <a:gd name="T24" fmla="*/ 367812 w 936"/>
                <a:gd name="T25" fmla="*/ 701674 h 517"/>
                <a:gd name="T26" fmla="*/ 441081 w 936"/>
                <a:gd name="T27" fmla="*/ 754062 h 517"/>
                <a:gd name="T28" fmla="*/ 495300 w 936"/>
                <a:gd name="T29" fmla="*/ 774699 h 517"/>
                <a:gd name="T30" fmla="*/ 603738 w 936"/>
                <a:gd name="T31" fmla="*/ 803274 h 517"/>
                <a:gd name="T32" fmla="*/ 684335 w 936"/>
                <a:gd name="T33" fmla="*/ 806449 h 517"/>
                <a:gd name="T34" fmla="*/ 725365 w 936"/>
                <a:gd name="T35" fmla="*/ 774699 h 517"/>
                <a:gd name="T36" fmla="*/ 735623 w 936"/>
                <a:gd name="T37" fmla="*/ 730249 h 517"/>
                <a:gd name="T38" fmla="*/ 808892 w 936"/>
                <a:gd name="T39" fmla="*/ 636587 h 517"/>
                <a:gd name="T40" fmla="*/ 851389 w 936"/>
                <a:gd name="T41" fmla="*/ 549275 h 517"/>
                <a:gd name="T42" fmla="*/ 886558 w 936"/>
                <a:gd name="T43" fmla="*/ 515937 h 517"/>
                <a:gd name="T44" fmla="*/ 914400 w 936"/>
                <a:gd name="T45" fmla="*/ 481012 h 517"/>
                <a:gd name="T46" fmla="*/ 965689 w 936"/>
                <a:gd name="T47" fmla="*/ 522287 h 517"/>
                <a:gd name="T48" fmla="*/ 1022839 w 936"/>
                <a:gd name="T49" fmla="*/ 481012 h 517"/>
                <a:gd name="T50" fmla="*/ 1099039 w 936"/>
                <a:gd name="T51" fmla="*/ 473075 h 517"/>
                <a:gd name="T52" fmla="*/ 1150327 w 936"/>
                <a:gd name="T53" fmla="*/ 422275 h 517"/>
                <a:gd name="T54" fmla="*/ 1279281 w 936"/>
                <a:gd name="T55" fmla="*/ 398462 h 517"/>
                <a:gd name="T56" fmla="*/ 1349619 w 936"/>
                <a:gd name="T57" fmla="*/ 369887 h 517"/>
                <a:gd name="T58" fmla="*/ 1371600 w 936"/>
                <a:gd name="T59" fmla="*/ 252412 h 517"/>
                <a:gd name="T60" fmla="*/ 1282212 w 936"/>
                <a:gd name="T61" fmla="*/ 263525 h 517"/>
                <a:gd name="T62" fmla="*/ 1192823 w 936"/>
                <a:gd name="T63" fmla="*/ 296862 h 517"/>
                <a:gd name="T64" fmla="*/ 1131277 w 936"/>
                <a:gd name="T65" fmla="*/ 314325 h 517"/>
                <a:gd name="T66" fmla="*/ 833804 w 936"/>
                <a:gd name="T67" fmla="*/ 96837 h 517"/>
                <a:gd name="T68" fmla="*/ 763466 w 936"/>
                <a:gd name="T69" fmla="*/ 23812 h 517"/>
                <a:gd name="T70" fmla="*/ 633046 w 936"/>
                <a:gd name="T71" fmla="*/ 6350 h 517"/>
                <a:gd name="T72" fmla="*/ 540727 w 936"/>
                <a:gd name="T73" fmla="*/ 41275 h 517"/>
                <a:gd name="T74" fmla="*/ 502627 w 936"/>
                <a:gd name="T75" fmla="*/ 161925 h 517"/>
                <a:gd name="T76" fmla="*/ 492369 w 936"/>
                <a:gd name="T77" fmla="*/ 203200 h 517"/>
                <a:gd name="T78" fmla="*/ 460131 w 936"/>
                <a:gd name="T79" fmla="*/ 179387 h 517"/>
                <a:gd name="T80" fmla="*/ 383931 w 936"/>
                <a:gd name="T81" fmla="*/ 152400 h 517"/>
                <a:gd name="T82" fmla="*/ 370742 w 936"/>
                <a:gd name="T83" fmla="*/ 111125 h 517"/>
                <a:gd name="T84" fmla="*/ 297473 w 936"/>
                <a:gd name="T85" fmla="*/ 41275 h 517"/>
                <a:gd name="T86" fmla="*/ 265235 w 936"/>
                <a:gd name="T87" fmla="*/ 26987 h 517"/>
                <a:gd name="T88" fmla="*/ 278423 w 936"/>
                <a:gd name="T89" fmla="*/ 79375 h 517"/>
                <a:gd name="T90" fmla="*/ 297473 w 936"/>
                <a:gd name="T91" fmla="*/ 134937 h 517"/>
                <a:gd name="T92" fmla="*/ 237392 w 936"/>
                <a:gd name="T93" fmla="*/ 234950 h 517"/>
                <a:gd name="T94" fmla="*/ 211015 w 936"/>
                <a:gd name="T95" fmla="*/ 260350 h 517"/>
                <a:gd name="T96" fmla="*/ 186104 w 936"/>
                <a:gd name="T97" fmla="*/ 284162 h 517"/>
                <a:gd name="T98" fmla="*/ 202223 w 936"/>
                <a:gd name="T99" fmla="*/ 307975 h 517"/>
                <a:gd name="T100" fmla="*/ 265235 w 936"/>
                <a:gd name="T101" fmla="*/ 311150 h 517"/>
                <a:gd name="T102" fmla="*/ 310662 w 936"/>
                <a:gd name="T103" fmla="*/ 360362 h 517"/>
                <a:gd name="T104" fmla="*/ 211015 w 936"/>
                <a:gd name="T105" fmla="*/ 415925 h 517"/>
                <a:gd name="T106" fmla="*/ 213946 w 936"/>
                <a:gd name="T107" fmla="*/ 442912 h 517"/>
                <a:gd name="T108" fmla="*/ 159727 w 936"/>
                <a:gd name="T109" fmla="*/ 477837 h 517"/>
                <a:gd name="T110" fmla="*/ 96715 w 936"/>
                <a:gd name="T111" fmla="*/ 466725 h 5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36"/>
                <a:gd name="T169" fmla="*/ 0 h 517"/>
                <a:gd name="T170" fmla="*/ 936 w 936"/>
                <a:gd name="T171" fmla="*/ 517 h 51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36" h="517">
                  <a:moveTo>
                    <a:pt x="66" y="294"/>
                  </a:moveTo>
                  <a:lnTo>
                    <a:pt x="61" y="305"/>
                  </a:lnTo>
                  <a:lnTo>
                    <a:pt x="55" y="312"/>
                  </a:lnTo>
                  <a:lnTo>
                    <a:pt x="51" y="325"/>
                  </a:lnTo>
                  <a:lnTo>
                    <a:pt x="48" y="338"/>
                  </a:lnTo>
                  <a:lnTo>
                    <a:pt x="35" y="344"/>
                  </a:lnTo>
                  <a:lnTo>
                    <a:pt x="20" y="349"/>
                  </a:lnTo>
                  <a:lnTo>
                    <a:pt x="18" y="355"/>
                  </a:lnTo>
                  <a:lnTo>
                    <a:pt x="16" y="360"/>
                  </a:lnTo>
                  <a:lnTo>
                    <a:pt x="7" y="366"/>
                  </a:lnTo>
                  <a:lnTo>
                    <a:pt x="0" y="373"/>
                  </a:lnTo>
                  <a:lnTo>
                    <a:pt x="9" y="386"/>
                  </a:lnTo>
                  <a:lnTo>
                    <a:pt x="18" y="399"/>
                  </a:lnTo>
                  <a:lnTo>
                    <a:pt x="16" y="405"/>
                  </a:lnTo>
                  <a:lnTo>
                    <a:pt x="11" y="412"/>
                  </a:lnTo>
                  <a:lnTo>
                    <a:pt x="9" y="416"/>
                  </a:lnTo>
                  <a:lnTo>
                    <a:pt x="9" y="421"/>
                  </a:lnTo>
                  <a:lnTo>
                    <a:pt x="13" y="427"/>
                  </a:lnTo>
                  <a:lnTo>
                    <a:pt x="18" y="434"/>
                  </a:lnTo>
                  <a:lnTo>
                    <a:pt x="24" y="436"/>
                  </a:lnTo>
                  <a:lnTo>
                    <a:pt x="29" y="436"/>
                  </a:lnTo>
                  <a:lnTo>
                    <a:pt x="31" y="434"/>
                  </a:lnTo>
                  <a:lnTo>
                    <a:pt x="33" y="431"/>
                  </a:lnTo>
                  <a:lnTo>
                    <a:pt x="37" y="421"/>
                  </a:lnTo>
                  <a:lnTo>
                    <a:pt x="38" y="414"/>
                  </a:lnTo>
                  <a:lnTo>
                    <a:pt x="46" y="414"/>
                  </a:lnTo>
                  <a:lnTo>
                    <a:pt x="55" y="416"/>
                  </a:lnTo>
                  <a:lnTo>
                    <a:pt x="68" y="418"/>
                  </a:lnTo>
                  <a:lnTo>
                    <a:pt x="79" y="421"/>
                  </a:lnTo>
                  <a:lnTo>
                    <a:pt x="94" y="423"/>
                  </a:lnTo>
                  <a:lnTo>
                    <a:pt x="107" y="427"/>
                  </a:lnTo>
                  <a:lnTo>
                    <a:pt x="110" y="432"/>
                  </a:lnTo>
                  <a:lnTo>
                    <a:pt x="109" y="438"/>
                  </a:lnTo>
                  <a:lnTo>
                    <a:pt x="109" y="440"/>
                  </a:lnTo>
                  <a:lnTo>
                    <a:pt x="110" y="442"/>
                  </a:lnTo>
                  <a:lnTo>
                    <a:pt x="112" y="445"/>
                  </a:lnTo>
                  <a:lnTo>
                    <a:pt x="116" y="445"/>
                  </a:lnTo>
                  <a:lnTo>
                    <a:pt x="129" y="438"/>
                  </a:lnTo>
                  <a:lnTo>
                    <a:pt x="142" y="429"/>
                  </a:lnTo>
                  <a:lnTo>
                    <a:pt x="155" y="434"/>
                  </a:lnTo>
                  <a:lnTo>
                    <a:pt x="162" y="440"/>
                  </a:lnTo>
                  <a:lnTo>
                    <a:pt x="166" y="438"/>
                  </a:lnTo>
                  <a:lnTo>
                    <a:pt x="168" y="434"/>
                  </a:lnTo>
                  <a:lnTo>
                    <a:pt x="168" y="431"/>
                  </a:lnTo>
                  <a:lnTo>
                    <a:pt x="168" y="427"/>
                  </a:lnTo>
                  <a:lnTo>
                    <a:pt x="164" y="419"/>
                  </a:lnTo>
                  <a:lnTo>
                    <a:pt x="162" y="412"/>
                  </a:lnTo>
                  <a:lnTo>
                    <a:pt x="164" y="407"/>
                  </a:lnTo>
                  <a:lnTo>
                    <a:pt x="170" y="401"/>
                  </a:lnTo>
                  <a:lnTo>
                    <a:pt x="175" y="397"/>
                  </a:lnTo>
                  <a:lnTo>
                    <a:pt x="181" y="395"/>
                  </a:lnTo>
                  <a:lnTo>
                    <a:pt x="184" y="399"/>
                  </a:lnTo>
                  <a:lnTo>
                    <a:pt x="190" y="405"/>
                  </a:lnTo>
                  <a:lnTo>
                    <a:pt x="192" y="403"/>
                  </a:lnTo>
                  <a:lnTo>
                    <a:pt x="195" y="401"/>
                  </a:lnTo>
                  <a:lnTo>
                    <a:pt x="197" y="403"/>
                  </a:lnTo>
                  <a:lnTo>
                    <a:pt x="199" y="405"/>
                  </a:lnTo>
                  <a:lnTo>
                    <a:pt x="205" y="407"/>
                  </a:lnTo>
                  <a:lnTo>
                    <a:pt x="214" y="405"/>
                  </a:lnTo>
                  <a:lnTo>
                    <a:pt x="225" y="414"/>
                  </a:lnTo>
                  <a:lnTo>
                    <a:pt x="234" y="429"/>
                  </a:lnTo>
                  <a:lnTo>
                    <a:pt x="232" y="434"/>
                  </a:lnTo>
                  <a:lnTo>
                    <a:pt x="232" y="442"/>
                  </a:lnTo>
                  <a:lnTo>
                    <a:pt x="242" y="442"/>
                  </a:lnTo>
                  <a:lnTo>
                    <a:pt x="251" y="442"/>
                  </a:lnTo>
                  <a:lnTo>
                    <a:pt x="262" y="456"/>
                  </a:lnTo>
                  <a:lnTo>
                    <a:pt x="271" y="473"/>
                  </a:lnTo>
                  <a:lnTo>
                    <a:pt x="280" y="471"/>
                  </a:lnTo>
                  <a:lnTo>
                    <a:pt x="291" y="469"/>
                  </a:lnTo>
                  <a:lnTo>
                    <a:pt x="301" y="475"/>
                  </a:lnTo>
                  <a:lnTo>
                    <a:pt x="310" y="480"/>
                  </a:lnTo>
                  <a:lnTo>
                    <a:pt x="315" y="480"/>
                  </a:lnTo>
                  <a:lnTo>
                    <a:pt x="321" y="480"/>
                  </a:lnTo>
                  <a:lnTo>
                    <a:pt x="328" y="484"/>
                  </a:lnTo>
                  <a:lnTo>
                    <a:pt x="338" y="488"/>
                  </a:lnTo>
                  <a:lnTo>
                    <a:pt x="352" y="484"/>
                  </a:lnTo>
                  <a:lnTo>
                    <a:pt x="367" y="480"/>
                  </a:lnTo>
                  <a:lnTo>
                    <a:pt x="386" y="490"/>
                  </a:lnTo>
                  <a:lnTo>
                    <a:pt x="402" y="501"/>
                  </a:lnTo>
                  <a:lnTo>
                    <a:pt x="412" y="506"/>
                  </a:lnTo>
                  <a:lnTo>
                    <a:pt x="421" y="510"/>
                  </a:lnTo>
                  <a:lnTo>
                    <a:pt x="430" y="516"/>
                  </a:lnTo>
                  <a:lnTo>
                    <a:pt x="439" y="517"/>
                  </a:lnTo>
                  <a:lnTo>
                    <a:pt x="452" y="514"/>
                  </a:lnTo>
                  <a:lnTo>
                    <a:pt x="467" y="508"/>
                  </a:lnTo>
                  <a:lnTo>
                    <a:pt x="478" y="503"/>
                  </a:lnTo>
                  <a:lnTo>
                    <a:pt x="487" y="497"/>
                  </a:lnTo>
                  <a:lnTo>
                    <a:pt x="493" y="492"/>
                  </a:lnTo>
                  <a:lnTo>
                    <a:pt x="495" y="488"/>
                  </a:lnTo>
                  <a:lnTo>
                    <a:pt x="498" y="482"/>
                  </a:lnTo>
                  <a:lnTo>
                    <a:pt x="498" y="477"/>
                  </a:lnTo>
                  <a:lnTo>
                    <a:pt x="498" y="471"/>
                  </a:lnTo>
                  <a:lnTo>
                    <a:pt x="498" y="466"/>
                  </a:lnTo>
                  <a:lnTo>
                    <a:pt x="502" y="460"/>
                  </a:lnTo>
                  <a:lnTo>
                    <a:pt x="506" y="455"/>
                  </a:lnTo>
                  <a:lnTo>
                    <a:pt x="515" y="442"/>
                  </a:lnTo>
                  <a:lnTo>
                    <a:pt x="526" y="421"/>
                  </a:lnTo>
                  <a:lnTo>
                    <a:pt x="539" y="410"/>
                  </a:lnTo>
                  <a:lnTo>
                    <a:pt x="552" y="401"/>
                  </a:lnTo>
                  <a:lnTo>
                    <a:pt x="563" y="390"/>
                  </a:lnTo>
                  <a:lnTo>
                    <a:pt x="572" y="379"/>
                  </a:lnTo>
                  <a:lnTo>
                    <a:pt x="578" y="368"/>
                  </a:lnTo>
                  <a:lnTo>
                    <a:pt x="580" y="359"/>
                  </a:lnTo>
                  <a:lnTo>
                    <a:pt x="581" y="346"/>
                  </a:lnTo>
                  <a:lnTo>
                    <a:pt x="581" y="336"/>
                  </a:lnTo>
                  <a:lnTo>
                    <a:pt x="593" y="333"/>
                  </a:lnTo>
                  <a:lnTo>
                    <a:pt x="600" y="331"/>
                  </a:lnTo>
                  <a:lnTo>
                    <a:pt x="604" y="329"/>
                  </a:lnTo>
                  <a:lnTo>
                    <a:pt x="605" y="325"/>
                  </a:lnTo>
                  <a:lnTo>
                    <a:pt x="607" y="322"/>
                  </a:lnTo>
                  <a:lnTo>
                    <a:pt x="607" y="318"/>
                  </a:lnTo>
                  <a:lnTo>
                    <a:pt x="613" y="312"/>
                  </a:lnTo>
                  <a:lnTo>
                    <a:pt x="618" y="307"/>
                  </a:lnTo>
                  <a:lnTo>
                    <a:pt x="624" y="303"/>
                  </a:lnTo>
                  <a:lnTo>
                    <a:pt x="630" y="303"/>
                  </a:lnTo>
                  <a:lnTo>
                    <a:pt x="635" y="316"/>
                  </a:lnTo>
                  <a:lnTo>
                    <a:pt x="639" y="336"/>
                  </a:lnTo>
                  <a:lnTo>
                    <a:pt x="650" y="333"/>
                  </a:lnTo>
                  <a:lnTo>
                    <a:pt x="659" y="329"/>
                  </a:lnTo>
                  <a:lnTo>
                    <a:pt x="666" y="323"/>
                  </a:lnTo>
                  <a:lnTo>
                    <a:pt x="674" y="318"/>
                  </a:lnTo>
                  <a:lnTo>
                    <a:pt x="681" y="312"/>
                  </a:lnTo>
                  <a:lnTo>
                    <a:pt x="689" y="307"/>
                  </a:lnTo>
                  <a:lnTo>
                    <a:pt x="698" y="303"/>
                  </a:lnTo>
                  <a:lnTo>
                    <a:pt x="707" y="298"/>
                  </a:lnTo>
                  <a:lnTo>
                    <a:pt x="714" y="298"/>
                  </a:lnTo>
                  <a:lnTo>
                    <a:pt x="722" y="298"/>
                  </a:lnTo>
                  <a:lnTo>
                    <a:pt x="737" y="298"/>
                  </a:lnTo>
                  <a:lnTo>
                    <a:pt x="750" y="298"/>
                  </a:lnTo>
                  <a:lnTo>
                    <a:pt x="759" y="288"/>
                  </a:lnTo>
                  <a:lnTo>
                    <a:pt x="768" y="279"/>
                  </a:lnTo>
                  <a:lnTo>
                    <a:pt x="772" y="274"/>
                  </a:lnTo>
                  <a:lnTo>
                    <a:pt x="777" y="270"/>
                  </a:lnTo>
                  <a:lnTo>
                    <a:pt x="785" y="266"/>
                  </a:lnTo>
                  <a:lnTo>
                    <a:pt x="794" y="262"/>
                  </a:lnTo>
                  <a:lnTo>
                    <a:pt x="822" y="266"/>
                  </a:lnTo>
                  <a:lnTo>
                    <a:pt x="844" y="272"/>
                  </a:lnTo>
                  <a:lnTo>
                    <a:pt x="860" y="262"/>
                  </a:lnTo>
                  <a:lnTo>
                    <a:pt x="873" y="251"/>
                  </a:lnTo>
                  <a:lnTo>
                    <a:pt x="897" y="249"/>
                  </a:lnTo>
                  <a:lnTo>
                    <a:pt x="912" y="246"/>
                  </a:lnTo>
                  <a:lnTo>
                    <a:pt x="914" y="238"/>
                  </a:lnTo>
                  <a:lnTo>
                    <a:pt x="916" y="233"/>
                  </a:lnTo>
                  <a:lnTo>
                    <a:pt x="921" y="233"/>
                  </a:lnTo>
                  <a:lnTo>
                    <a:pt x="931" y="231"/>
                  </a:lnTo>
                  <a:lnTo>
                    <a:pt x="923" y="205"/>
                  </a:lnTo>
                  <a:lnTo>
                    <a:pt x="914" y="183"/>
                  </a:lnTo>
                  <a:lnTo>
                    <a:pt x="923" y="170"/>
                  </a:lnTo>
                  <a:lnTo>
                    <a:pt x="936" y="159"/>
                  </a:lnTo>
                  <a:lnTo>
                    <a:pt x="923" y="155"/>
                  </a:lnTo>
                  <a:lnTo>
                    <a:pt x="910" y="153"/>
                  </a:lnTo>
                  <a:lnTo>
                    <a:pt x="894" y="157"/>
                  </a:lnTo>
                  <a:lnTo>
                    <a:pt x="883" y="161"/>
                  </a:lnTo>
                  <a:lnTo>
                    <a:pt x="875" y="166"/>
                  </a:lnTo>
                  <a:lnTo>
                    <a:pt x="870" y="168"/>
                  </a:lnTo>
                  <a:lnTo>
                    <a:pt x="853" y="164"/>
                  </a:lnTo>
                  <a:lnTo>
                    <a:pt x="838" y="163"/>
                  </a:lnTo>
                  <a:lnTo>
                    <a:pt x="827" y="172"/>
                  </a:lnTo>
                  <a:lnTo>
                    <a:pt x="814" y="187"/>
                  </a:lnTo>
                  <a:lnTo>
                    <a:pt x="807" y="194"/>
                  </a:lnTo>
                  <a:lnTo>
                    <a:pt x="796" y="198"/>
                  </a:lnTo>
                  <a:lnTo>
                    <a:pt x="788" y="200"/>
                  </a:lnTo>
                  <a:lnTo>
                    <a:pt x="781" y="200"/>
                  </a:lnTo>
                  <a:lnTo>
                    <a:pt x="772" y="198"/>
                  </a:lnTo>
                  <a:lnTo>
                    <a:pt x="761" y="196"/>
                  </a:lnTo>
                  <a:lnTo>
                    <a:pt x="711" y="163"/>
                  </a:lnTo>
                  <a:lnTo>
                    <a:pt x="637" y="115"/>
                  </a:lnTo>
                  <a:lnTo>
                    <a:pt x="602" y="89"/>
                  </a:lnTo>
                  <a:lnTo>
                    <a:pt x="569" y="61"/>
                  </a:lnTo>
                  <a:lnTo>
                    <a:pt x="556" y="48"/>
                  </a:lnTo>
                  <a:lnTo>
                    <a:pt x="545" y="35"/>
                  </a:lnTo>
                  <a:lnTo>
                    <a:pt x="537" y="24"/>
                  </a:lnTo>
                  <a:lnTo>
                    <a:pt x="533" y="13"/>
                  </a:lnTo>
                  <a:lnTo>
                    <a:pt x="521" y="15"/>
                  </a:lnTo>
                  <a:lnTo>
                    <a:pt x="506" y="17"/>
                  </a:lnTo>
                  <a:lnTo>
                    <a:pt x="489" y="15"/>
                  </a:lnTo>
                  <a:lnTo>
                    <a:pt x="471" y="11"/>
                  </a:lnTo>
                  <a:lnTo>
                    <a:pt x="450" y="7"/>
                  </a:lnTo>
                  <a:lnTo>
                    <a:pt x="432" y="4"/>
                  </a:lnTo>
                  <a:lnTo>
                    <a:pt x="413" y="0"/>
                  </a:lnTo>
                  <a:lnTo>
                    <a:pt x="397" y="0"/>
                  </a:lnTo>
                  <a:lnTo>
                    <a:pt x="369" y="26"/>
                  </a:lnTo>
                  <a:lnTo>
                    <a:pt x="343" y="52"/>
                  </a:lnTo>
                  <a:lnTo>
                    <a:pt x="345" y="63"/>
                  </a:lnTo>
                  <a:lnTo>
                    <a:pt x="352" y="74"/>
                  </a:lnTo>
                  <a:lnTo>
                    <a:pt x="347" y="85"/>
                  </a:lnTo>
                  <a:lnTo>
                    <a:pt x="343" y="102"/>
                  </a:lnTo>
                  <a:lnTo>
                    <a:pt x="349" y="111"/>
                  </a:lnTo>
                  <a:lnTo>
                    <a:pt x="354" y="120"/>
                  </a:lnTo>
                  <a:lnTo>
                    <a:pt x="349" y="124"/>
                  </a:lnTo>
                  <a:lnTo>
                    <a:pt x="343" y="126"/>
                  </a:lnTo>
                  <a:lnTo>
                    <a:pt x="336" y="128"/>
                  </a:lnTo>
                  <a:lnTo>
                    <a:pt x="328" y="128"/>
                  </a:lnTo>
                  <a:lnTo>
                    <a:pt x="327" y="120"/>
                  </a:lnTo>
                  <a:lnTo>
                    <a:pt x="323" y="113"/>
                  </a:lnTo>
                  <a:lnTo>
                    <a:pt x="317" y="113"/>
                  </a:lnTo>
                  <a:lnTo>
                    <a:pt x="314" y="113"/>
                  </a:lnTo>
                  <a:lnTo>
                    <a:pt x="301" y="107"/>
                  </a:lnTo>
                  <a:lnTo>
                    <a:pt x="290" y="102"/>
                  </a:lnTo>
                  <a:lnTo>
                    <a:pt x="275" y="100"/>
                  </a:lnTo>
                  <a:lnTo>
                    <a:pt x="264" y="100"/>
                  </a:lnTo>
                  <a:lnTo>
                    <a:pt x="262" y="96"/>
                  </a:lnTo>
                  <a:lnTo>
                    <a:pt x="264" y="89"/>
                  </a:lnTo>
                  <a:lnTo>
                    <a:pt x="262" y="85"/>
                  </a:lnTo>
                  <a:lnTo>
                    <a:pt x="262" y="79"/>
                  </a:lnTo>
                  <a:lnTo>
                    <a:pt x="258" y="76"/>
                  </a:lnTo>
                  <a:lnTo>
                    <a:pt x="253" y="70"/>
                  </a:lnTo>
                  <a:lnTo>
                    <a:pt x="234" y="61"/>
                  </a:lnTo>
                  <a:lnTo>
                    <a:pt x="219" y="50"/>
                  </a:lnTo>
                  <a:lnTo>
                    <a:pt x="212" y="39"/>
                  </a:lnTo>
                  <a:lnTo>
                    <a:pt x="206" y="30"/>
                  </a:lnTo>
                  <a:lnTo>
                    <a:pt x="203" y="26"/>
                  </a:lnTo>
                  <a:lnTo>
                    <a:pt x="199" y="22"/>
                  </a:lnTo>
                  <a:lnTo>
                    <a:pt x="192" y="19"/>
                  </a:lnTo>
                  <a:lnTo>
                    <a:pt x="184" y="15"/>
                  </a:lnTo>
                  <a:lnTo>
                    <a:pt x="182" y="15"/>
                  </a:lnTo>
                  <a:lnTo>
                    <a:pt x="181" y="17"/>
                  </a:lnTo>
                  <a:lnTo>
                    <a:pt x="179" y="20"/>
                  </a:lnTo>
                  <a:lnTo>
                    <a:pt x="179" y="24"/>
                  </a:lnTo>
                  <a:lnTo>
                    <a:pt x="179" y="31"/>
                  </a:lnTo>
                  <a:lnTo>
                    <a:pt x="181" y="37"/>
                  </a:lnTo>
                  <a:lnTo>
                    <a:pt x="190" y="50"/>
                  </a:lnTo>
                  <a:lnTo>
                    <a:pt x="197" y="61"/>
                  </a:lnTo>
                  <a:lnTo>
                    <a:pt x="201" y="67"/>
                  </a:lnTo>
                  <a:lnTo>
                    <a:pt x="203" y="74"/>
                  </a:lnTo>
                  <a:lnTo>
                    <a:pt x="203" y="79"/>
                  </a:lnTo>
                  <a:lnTo>
                    <a:pt x="203" y="85"/>
                  </a:lnTo>
                  <a:lnTo>
                    <a:pt x="186" y="98"/>
                  </a:lnTo>
                  <a:lnTo>
                    <a:pt x="171" y="109"/>
                  </a:lnTo>
                  <a:lnTo>
                    <a:pt x="175" y="129"/>
                  </a:lnTo>
                  <a:lnTo>
                    <a:pt x="177" y="146"/>
                  </a:lnTo>
                  <a:lnTo>
                    <a:pt x="162" y="148"/>
                  </a:lnTo>
                  <a:lnTo>
                    <a:pt x="151" y="148"/>
                  </a:lnTo>
                  <a:lnTo>
                    <a:pt x="147" y="150"/>
                  </a:lnTo>
                  <a:lnTo>
                    <a:pt x="146" y="153"/>
                  </a:lnTo>
                  <a:lnTo>
                    <a:pt x="144" y="159"/>
                  </a:lnTo>
                  <a:lnTo>
                    <a:pt x="144" y="164"/>
                  </a:lnTo>
                  <a:lnTo>
                    <a:pt x="142" y="168"/>
                  </a:lnTo>
                  <a:lnTo>
                    <a:pt x="138" y="170"/>
                  </a:lnTo>
                  <a:lnTo>
                    <a:pt x="134" y="172"/>
                  </a:lnTo>
                  <a:lnTo>
                    <a:pt x="127" y="172"/>
                  </a:lnTo>
                  <a:lnTo>
                    <a:pt x="127" y="179"/>
                  </a:lnTo>
                  <a:lnTo>
                    <a:pt x="125" y="187"/>
                  </a:lnTo>
                  <a:lnTo>
                    <a:pt x="123" y="192"/>
                  </a:lnTo>
                  <a:lnTo>
                    <a:pt x="120" y="196"/>
                  </a:lnTo>
                  <a:lnTo>
                    <a:pt x="127" y="198"/>
                  </a:lnTo>
                  <a:lnTo>
                    <a:pt x="138" y="194"/>
                  </a:lnTo>
                  <a:lnTo>
                    <a:pt x="144" y="201"/>
                  </a:lnTo>
                  <a:lnTo>
                    <a:pt x="151" y="205"/>
                  </a:lnTo>
                  <a:lnTo>
                    <a:pt x="170" y="196"/>
                  </a:lnTo>
                  <a:lnTo>
                    <a:pt x="181" y="192"/>
                  </a:lnTo>
                  <a:lnTo>
                    <a:pt x="181" y="196"/>
                  </a:lnTo>
                  <a:lnTo>
                    <a:pt x="184" y="198"/>
                  </a:lnTo>
                  <a:lnTo>
                    <a:pt x="192" y="194"/>
                  </a:lnTo>
                  <a:lnTo>
                    <a:pt x="201" y="190"/>
                  </a:lnTo>
                  <a:lnTo>
                    <a:pt x="206" y="209"/>
                  </a:lnTo>
                  <a:lnTo>
                    <a:pt x="212" y="227"/>
                  </a:lnTo>
                  <a:lnTo>
                    <a:pt x="195" y="233"/>
                  </a:lnTo>
                  <a:lnTo>
                    <a:pt x="179" y="242"/>
                  </a:lnTo>
                  <a:lnTo>
                    <a:pt x="162" y="251"/>
                  </a:lnTo>
                  <a:lnTo>
                    <a:pt x="147" y="257"/>
                  </a:lnTo>
                  <a:lnTo>
                    <a:pt x="144" y="262"/>
                  </a:lnTo>
                  <a:lnTo>
                    <a:pt x="140" y="266"/>
                  </a:lnTo>
                  <a:lnTo>
                    <a:pt x="140" y="268"/>
                  </a:lnTo>
                  <a:lnTo>
                    <a:pt x="142" y="272"/>
                  </a:lnTo>
                  <a:lnTo>
                    <a:pt x="146" y="275"/>
                  </a:lnTo>
                  <a:lnTo>
                    <a:pt x="146" y="279"/>
                  </a:lnTo>
                  <a:lnTo>
                    <a:pt x="142" y="286"/>
                  </a:lnTo>
                  <a:lnTo>
                    <a:pt x="136" y="294"/>
                  </a:lnTo>
                  <a:lnTo>
                    <a:pt x="129" y="299"/>
                  </a:lnTo>
                  <a:lnTo>
                    <a:pt x="120" y="301"/>
                  </a:lnTo>
                  <a:lnTo>
                    <a:pt x="109" y="301"/>
                  </a:lnTo>
                  <a:lnTo>
                    <a:pt x="103" y="298"/>
                  </a:lnTo>
                  <a:lnTo>
                    <a:pt x="97" y="292"/>
                  </a:lnTo>
                  <a:lnTo>
                    <a:pt x="94" y="290"/>
                  </a:lnTo>
                  <a:lnTo>
                    <a:pt x="81" y="292"/>
                  </a:lnTo>
                  <a:lnTo>
                    <a:pt x="66" y="29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5" name="Freeform 66"/>
            <p:cNvSpPr>
              <a:spLocks/>
            </p:cNvSpPr>
            <p:nvPr/>
          </p:nvSpPr>
          <p:spPr bwMode="auto">
            <a:xfrm>
              <a:off x="2250664" y="2211389"/>
              <a:ext cx="364883" cy="516450"/>
            </a:xfrm>
            <a:custGeom>
              <a:avLst/>
              <a:gdLst>
                <a:gd name="T0" fmla="*/ 280221 w 211"/>
                <a:gd name="T1" fmla="*/ 9525 h 276"/>
                <a:gd name="T2" fmla="*/ 258214 w 211"/>
                <a:gd name="T3" fmla="*/ 23812 h 276"/>
                <a:gd name="T4" fmla="*/ 230338 w 211"/>
                <a:gd name="T5" fmla="*/ 34925 h 276"/>
                <a:gd name="T6" fmla="*/ 214200 w 211"/>
                <a:gd name="T7" fmla="*/ 50800 h 276"/>
                <a:gd name="T8" fmla="*/ 198062 w 211"/>
                <a:gd name="T9" fmla="*/ 88900 h 276"/>
                <a:gd name="T10" fmla="*/ 176055 w 211"/>
                <a:gd name="T11" fmla="*/ 103188 h 276"/>
                <a:gd name="T12" fmla="*/ 178989 w 211"/>
                <a:gd name="T13" fmla="*/ 82550 h 276"/>
                <a:gd name="T14" fmla="*/ 190726 w 211"/>
                <a:gd name="T15" fmla="*/ 55562 h 276"/>
                <a:gd name="T16" fmla="*/ 156982 w 211"/>
                <a:gd name="T17" fmla="*/ 55562 h 276"/>
                <a:gd name="T18" fmla="*/ 130574 w 211"/>
                <a:gd name="T19" fmla="*/ 68262 h 276"/>
                <a:gd name="T20" fmla="*/ 124705 w 211"/>
                <a:gd name="T21" fmla="*/ 76200 h 276"/>
                <a:gd name="T22" fmla="*/ 117370 w 211"/>
                <a:gd name="T23" fmla="*/ 93662 h 276"/>
                <a:gd name="T24" fmla="*/ 102699 w 211"/>
                <a:gd name="T25" fmla="*/ 109538 h 276"/>
                <a:gd name="T26" fmla="*/ 85093 w 211"/>
                <a:gd name="T27" fmla="*/ 111125 h 276"/>
                <a:gd name="T28" fmla="*/ 70422 w 211"/>
                <a:gd name="T29" fmla="*/ 114300 h 276"/>
                <a:gd name="T30" fmla="*/ 63086 w 211"/>
                <a:gd name="T31" fmla="*/ 130175 h 276"/>
                <a:gd name="T32" fmla="*/ 44014 w 211"/>
                <a:gd name="T33" fmla="*/ 173037 h 276"/>
                <a:gd name="T34" fmla="*/ 19073 w 211"/>
                <a:gd name="T35" fmla="*/ 190500 h 276"/>
                <a:gd name="T36" fmla="*/ 0 w 211"/>
                <a:gd name="T37" fmla="*/ 203200 h 276"/>
                <a:gd name="T38" fmla="*/ 0 w 211"/>
                <a:gd name="T39" fmla="*/ 227012 h 276"/>
                <a:gd name="T40" fmla="*/ 11737 w 211"/>
                <a:gd name="T41" fmla="*/ 261937 h 276"/>
                <a:gd name="T42" fmla="*/ 24941 w 211"/>
                <a:gd name="T43" fmla="*/ 287337 h 276"/>
                <a:gd name="T44" fmla="*/ 19073 w 211"/>
                <a:gd name="T45" fmla="*/ 300037 h 276"/>
                <a:gd name="T46" fmla="*/ 13204 w 211"/>
                <a:gd name="T47" fmla="*/ 304800 h 276"/>
                <a:gd name="T48" fmla="*/ 11737 w 211"/>
                <a:gd name="T49" fmla="*/ 317500 h 276"/>
                <a:gd name="T50" fmla="*/ 19073 w 211"/>
                <a:gd name="T51" fmla="*/ 331787 h 276"/>
                <a:gd name="T52" fmla="*/ 32277 w 211"/>
                <a:gd name="T53" fmla="*/ 346075 h 276"/>
                <a:gd name="T54" fmla="*/ 41079 w 211"/>
                <a:gd name="T55" fmla="*/ 373062 h 276"/>
                <a:gd name="T56" fmla="*/ 41079 w 211"/>
                <a:gd name="T57" fmla="*/ 396875 h 276"/>
                <a:gd name="T58" fmla="*/ 49882 w 211"/>
                <a:gd name="T59" fmla="*/ 411163 h 276"/>
                <a:gd name="T60" fmla="*/ 66021 w 211"/>
                <a:gd name="T61" fmla="*/ 425450 h 276"/>
                <a:gd name="T62" fmla="*/ 73356 w 211"/>
                <a:gd name="T63" fmla="*/ 438150 h 276"/>
                <a:gd name="T64" fmla="*/ 86560 w 211"/>
                <a:gd name="T65" fmla="*/ 431800 h 276"/>
                <a:gd name="T66" fmla="*/ 111501 w 211"/>
                <a:gd name="T67" fmla="*/ 419100 h 276"/>
                <a:gd name="T68" fmla="*/ 124705 w 211"/>
                <a:gd name="T69" fmla="*/ 401637 h 276"/>
                <a:gd name="T70" fmla="*/ 130574 w 211"/>
                <a:gd name="T71" fmla="*/ 387350 h 276"/>
                <a:gd name="T72" fmla="*/ 127640 w 211"/>
                <a:gd name="T73" fmla="*/ 369887 h 276"/>
                <a:gd name="T74" fmla="*/ 124705 w 211"/>
                <a:gd name="T75" fmla="*/ 349250 h 276"/>
                <a:gd name="T76" fmla="*/ 140844 w 211"/>
                <a:gd name="T77" fmla="*/ 328612 h 276"/>
                <a:gd name="T78" fmla="*/ 159916 w 211"/>
                <a:gd name="T79" fmla="*/ 307975 h 276"/>
                <a:gd name="T80" fmla="*/ 168719 w 211"/>
                <a:gd name="T81" fmla="*/ 293687 h 276"/>
                <a:gd name="T82" fmla="*/ 181923 w 211"/>
                <a:gd name="T83" fmla="*/ 279400 h 276"/>
                <a:gd name="T84" fmla="*/ 184858 w 211"/>
                <a:gd name="T85" fmla="*/ 261937 h 276"/>
                <a:gd name="T86" fmla="*/ 200996 w 211"/>
                <a:gd name="T87" fmla="*/ 252412 h 276"/>
                <a:gd name="T88" fmla="*/ 223003 w 211"/>
                <a:gd name="T89" fmla="*/ 238125 h 276"/>
                <a:gd name="T90" fmla="*/ 245010 w 211"/>
                <a:gd name="T91" fmla="*/ 169862 h 276"/>
                <a:gd name="T92" fmla="*/ 252345 w 211"/>
                <a:gd name="T93" fmla="*/ 130175 h 276"/>
                <a:gd name="T94" fmla="*/ 262615 w 211"/>
                <a:gd name="T95" fmla="*/ 127000 h 276"/>
                <a:gd name="T96" fmla="*/ 281688 w 211"/>
                <a:gd name="T97" fmla="*/ 130175 h 276"/>
                <a:gd name="T98" fmla="*/ 296359 w 211"/>
                <a:gd name="T99" fmla="*/ 109538 h 276"/>
                <a:gd name="T100" fmla="*/ 303695 w 211"/>
                <a:gd name="T101" fmla="*/ 79375 h 276"/>
                <a:gd name="T102" fmla="*/ 306629 w 211"/>
                <a:gd name="T103" fmla="*/ 41275 h 276"/>
                <a:gd name="T104" fmla="*/ 293425 w 211"/>
                <a:gd name="T105" fmla="*/ 3175 h 27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1"/>
                <a:gd name="T160" fmla="*/ 0 h 276"/>
                <a:gd name="T161" fmla="*/ 211 w 211"/>
                <a:gd name="T162" fmla="*/ 276 h 27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1" h="276">
                  <a:moveTo>
                    <a:pt x="198" y="0"/>
                  </a:moveTo>
                  <a:lnTo>
                    <a:pt x="191" y="6"/>
                  </a:lnTo>
                  <a:lnTo>
                    <a:pt x="183" y="9"/>
                  </a:lnTo>
                  <a:lnTo>
                    <a:pt x="176" y="15"/>
                  </a:lnTo>
                  <a:lnTo>
                    <a:pt x="168" y="22"/>
                  </a:lnTo>
                  <a:lnTo>
                    <a:pt x="157" y="22"/>
                  </a:lnTo>
                  <a:lnTo>
                    <a:pt x="150" y="26"/>
                  </a:lnTo>
                  <a:lnTo>
                    <a:pt x="146" y="32"/>
                  </a:lnTo>
                  <a:lnTo>
                    <a:pt x="144" y="43"/>
                  </a:lnTo>
                  <a:lnTo>
                    <a:pt x="135" y="56"/>
                  </a:lnTo>
                  <a:lnTo>
                    <a:pt x="126" y="65"/>
                  </a:lnTo>
                  <a:lnTo>
                    <a:pt x="120" y="65"/>
                  </a:lnTo>
                  <a:lnTo>
                    <a:pt x="115" y="65"/>
                  </a:lnTo>
                  <a:lnTo>
                    <a:pt x="122" y="52"/>
                  </a:lnTo>
                  <a:lnTo>
                    <a:pt x="128" y="43"/>
                  </a:lnTo>
                  <a:lnTo>
                    <a:pt x="130" y="35"/>
                  </a:lnTo>
                  <a:lnTo>
                    <a:pt x="128" y="30"/>
                  </a:lnTo>
                  <a:lnTo>
                    <a:pt x="107" y="35"/>
                  </a:lnTo>
                  <a:lnTo>
                    <a:pt x="94" y="41"/>
                  </a:lnTo>
                  <a:lnTo>
                    <a:pt x="89" y="43"/>
                  </a:lnTo>
                  <a:lnTo>
                    <a:pt x="87" y="45"/>
                  </a:lnTo>
                  <a:lnTo>
                    <a:pt x="85" y="48"/>
                  </a:lnTo>
                  <a:lnTo>
                    <a:pt x="83" y="52"/>
                  </a:lnTo>
                  <a:lnTo>
                    <a:pt x="80" y="59"/>
                  </a:lnTo>
                  <a:lnTo>
                    <a:pt x="76" y="63"/>
                  </a:lnTo>
                  <a:lnTo>
                    <a:pt x="70" y="69"/>
                  </a:lnTo>
                  <a:lnTo>
                    <a:pt x="65" y="70"/>
                  </a:lnTo>
                  <a:lnTo>
                    <a:pt x="58" y="70"/>
                  </a:lnTo>
                  <a:lnTo>
                    <a:pt x="52" y="70"/>
                  </a:lnTo>
                  <a:lnTo>
                    <a:pt x="48" y="72"/>
                  </a:lnTo>
                  <a:lnTo>
                    <a:pt x="45" y="74"/>
                  </a:lnTo>
                  <a:lnTo>
                    <a:pt x="43" y="82"/>
                  </a:lnTo>
                  <a:lnTo>
                    <a:pt x="37" y="96"/>
                  </a:lnTo>
                  <a:lnTo>
                    <a:pt x="30" y="109"/>
                  </a:lnTo>
                  <a:lnTo>
                    <a:pt x="22" y="117"/>
                  </a:lnTo>
                  <a:lnTo>
                    <a:pt x="13" y="120"/>
                  </a:lnTo>
                  <a:lnTo>
                    <a:pt x="4" y="122"/>
                  </a:lnTo>
                  <a:lnTo>
                    <a:pt x="0" y="128"/>
                  </a:lnTo>
                  <a:lnTo>
                    <a:pt x="0" y="135"/>
                  </a:lnTo>
                  <a:lnTo>
                    <a:pt x="0" y="143"/>
                  </a:lnTo>
                  <a:lnTo>
                    <a:pt x="2" y="150"/>
                  </a:lnTo>
                  <a:lnTo>
                    <a:pt x="8" y="165"/>
                  </a:lnTo>
                  <a:lnTo>
                    <a:pt x="17" y="178"/>
                  </a:lnTo>
                  <a:lnTo>
                    <a:pt x="17" y="181"/>
                  </a:lnTo>
                  <a:lnTo>
                    <a:pt x="15" y="185"/>
                  </a:lnTo>
                  <a:lnTo>
                    <a:pt x="13" y="189"/>
                  </a:lnTo>
                  <a:lnTo>
                    <a:pt x="11" y="191"/>
                  </a:lnTo>
                  <a:lnTo>
                    <a:pt x="9" y="192"/>
                  </a:lnTo>
                  <a:lnTo>
                    <a:pt x="8" y="196"/>
                  </a:lnTo>
                  <a:lnTo>
                    <a:pt x="8" y="200"/>
                  </a:lnTo>
                  <a:lnTo>
                    <a:pt x="9" y="205"/>
                  </a:lnTo>
                  <a:lnTo>
                    <a:pt x="13" y="209"/>
                  </a:lnTo>
                  <a:lnTo>
                    <a:pt x="19" y="213"/>
                  </a:lnTo>
                  <a:lnTo>
                    <a:pt x="22" y="218"/>
                  </a:lnTo>
                  <a:lnTo>
                    <a:pt x="26" y="228"/>
                  </a:lnTo>
                  <a:lnTo>
                    <a:pt x="28" y="235"/>
                  </a:lnTo>
                  <a:lnTo>
                    <a:pt x="30" y="242"/>
                  </a:lnTo>
                  <a:lnTo>
                    <a:pt x="28" y="250"/>
                  </a:lnTo>
                  <a:lnTo>
                    <a:pt x="26" y="253"/>
                  </a:lnTo>
                  <a:lnTo>
                    <a:pt x="34" y="259"/>
                  </a:lnTo>
                  <a:lnTo>
                    <a:pt x="39" y="263"/>
                  </a:lnTo>
                  <a:lnTo>
                    <a:pt x="45" y="268"/>
                  </a:lnTo>
                  <a:lnTo>
                    <a:pt x="50" y="274"/>
                  </a:lnTo>
                  <a:lnTo>
                    <a:pt x="50" y="276"/>
                  </a:lnTo>
                  <a:lnTo>
                    <a:pt x="59" y="272"/>
                  </a:lnTo>
                  <a:lnTo>
                    <a:pt x="69" y="268"/>
                  </a:lnTo>
                  <a:lnTo>
                    <a:pt x="76" y="264"/>
                  </a:lnTo>
                  <a:lnTo>
                    <a:pt x="82" y="259"/>
                  </a:lnTo>
                  <a:lnTo>
                    <a:pt x="85" y="253"/>
                  </a:lnTo>
                  <a:lnTo>
                    <a:pt x="89" y="248"/>
                  </a:lnTo>
                  <a:lnTo>
                    <a:pt x="89" y="244"/>
                  </a:lnTo>
                  <a:lnTo>
                    <a:pt x="89" y="240"/>
                  </a:lnTo>
                  <a:lnTo>
                    <a:pt x="87" y="233"/>
                  </a:lnTo>
                  <a:lnTo>
                    <a:pt x="85" y="226"/>
                  </a:lnTo>
                  <a:lnTo>
                    <a:pt x="85" y="220"/>
                  </a:lnTo>
                  <a:lnTo>
                    <a:pt x="89" y="213"/>
                  </a:lnTo>
                  <a:lnTo>
                    <a:pt x="96" y="207"/>
                  </a:lnTo>
                  <a:lnTo>
                    <a:pt x="107" y="200"/>
                  </a:lnTo>
                  <a:lnTo>
                    <a:pt x="109" y="194"/>
                  </a:lnTo>
                  <a:lnTo>
                    <a:pt x="111" y="189"/>
                  </a:lnTo>
                  <a:lnTo>
                    <a:pt x="115" y="185"/>
                  </a:lnTo>
                  <a:lnTo>
                    <a:pt x="120" y="179"/>
                  </a:lnTo>
                  <a:lnTo>
                    <a:pt x="124" y="176"/>
                  </a:lnTo>
                  <a:lnTo>
                    <a:pt x="126" y="170"/>
                  </a:lnTo>
                  <a:lnTo>
                    <a:pt x="126" y="165"/>
                  </a:lnTo>
                  <a:lnTo>
                    <a:pt x="128" y="161"/>
                  </a:lnTo>
                  <a:lnTo>
                    <a:pt x="137" y="159"/>
                  </a:lnTo>
                  <a:lnTo>
                    <a:pt x="144" y="159"/>
                  </a:lnTo>
                  <a:lnTo>
                    <a:pt x="152" y="150"/>
                  </a:lnTo>
                  <a:lnTo>
                    <a:pt x="165" y="137"/>
                  </a:lnTo>
                  <a:lnTo>
                    <a:pt x="167" y="107"/>
                  </a:lnTo>
                  <a:lnTo>
                    <a:pt x="170" y="83"/>
                  </a:lnTo>
                  <a:lnTo>
                    <a:pt x="172" y="82"/>
                  </a:lnTo>
                  <a:lnTo>
                    <a:pt x="176" y="80"/>
                  </a:lnTo>
                  <a:lnTo>
                    <a:pt x="179" y="80"/>
                  </a:lnTo>
                  <a:lnTo>
                    <a:pt x="183" y="80"/>
                  </a:lnTo>
                  <a:lnTo>
                    <a:pt x="192" y="82"/>
                  </a:lnTo>
                  <a:lnTo>
                    <a:pt x="200" y="82"/>
                  </a:lnTo>
                  <a:lnTo>
                    <a:pt x="202" y="69"/>
                  </a:lnTo>
                  <a:lnTo>
                    <a:pt x="202" y="58"/>
                  </a:lnTo>
                  <a:lnTo>
                    <a:pt x="207" y="50"/>
                  </a:lnTo>
                  <a:lnTo>
                    <a:pt x="211" y="39"/>
                  </a:lnTo>
                  <a:lnTo>
                    <a:pt x="209" y="26"/>
                  </a:lnTo>
                  <a:lnTo>
                    <a:pt x="200" y="4"/>
                  </a:lnTo>
                  <a:lnTo>
                    <a:pt x="200" y="2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6" name="Freeform 67"/>
            <p:cNvSpPr>
              <a:spLocks/>
            </p:cNvSpPr>
            <p:nvPr/>
          </p:nvSpPr>
          <p:spPr bwMode="auto">
            <a:xfrm>
              <a:off x="2593094" y="2097246"/>
              <a:ext cx="580069" cy="587554"/>
            </a:xfrm>
            <a:custGeom>
              <a:avLst/>
              <a:gdLst>
                <a:gd name="T0" fmla="*/ 227022 w 336"/>
                <a:gd name="T1" fmla="*/ 9525 h 314"/>
                <a:gd name="T2" fmla="*/ 175759 w 336"/>
                <a:gd name="T3" fmla="*/ 12700 h 314"/>
                <a:gd name="T4" fmla="*/ 205052 w 336"/>
                <a:gd name="T5" fmla="*/ 26988 h 314"/>
                <a:gd name="T6" fmla="*/ 188941 w 336"/>
                <a:gd name="T7" fmla="*/ 38100 h 314"/>
                <a:gd name="T8" fmla="*/ 172830 w 336"/>
                <a:gd name="T9" fmla="*/ 53975 h 314"/>
                <a:gd name="T10" fmla="*/ 172830 w 336"/>
                <a:gd name="T11" fmla="*/ 76200 h 314"/>
                <a:gd name="T12" fmla="*/ 178688 w 336"/>
                <a:gd name="T13" fmla="*/ 96837 h 314"/>
                <a:gd name="T14" fmla="*/ 188941 w 336"/>
                <a:gd name="T15" fmla="*/ 111125 h 314"/>
                <a:gd name="T16" fmla="*/ 191870 w 336"/>
                <a:gd name="T17" fmla="*/ 147637 h 314"/>
                <a:gd name="T18" fmla="*/ 169900 w 336"/>
                <a:gd name="T19" fmla="*/ 165100 h 314"/>
                <a:gd name="T20" fmla="*/ 159648 w 336"/>
                <a:gd name="T21" fmla="*/ 147637 h 314"/>
                <a:gd name="T22" fmla="*/ 153789 w 336"/>
                <a:gd name="T23" fmla="*/ 111125 h 314"/>
                <a:gd name="T24" fmla="*/ 124496 w 336"/>
                <a:gd name="T25" fmla="*/ 103188 h 314"/>
                <a:gd name="T26" fmla="*/ 111314 w 336"/>
                <a:gd name="T27" fmla="*/ 79375 h 314"/>
                <a:gd name="T28" fmla="*/ 96667 w 336"/>
                <a:gd name="T29" fmla="*/ 68262 h 314"/>
                <a:gd name="T30" fmla="*/ 76162 w 336"/>
                <a:gd name="T31" fmla="*/ 61913 h 314"/>
                <a:gd name="T32" fmla="*/ 35152 w 336"/>
                <a:gd name="T33" fmla="*/ 88900 h 314"/>
                <a:gd name="T34" fmla="*/ 2929 w 336"/>
                <a:gd name="T35" fmla="*/ 96837 h 314"/>
                <a:gd name="T36" fmla="*/ 2929 w 336"/>
                <a:gd name="T37" fmla="*/ 103188 h 314"/>
                <a:gd name="T38" fmla="*/ 13182 w 336"/>
                <a:gd name="T39" fmla="*/ 176212 h 314"/>
                <a:gd name="T40" fmla="*/ 2929 w 336"/>
                <a:gd name="T41" fmla="*/ 227013 h 314"/>
                <a:gd name="T42" fmla="*/ 7323 w 336"/>
                <a:gd name="T43" fmla="*/ 234950 h 314"/>
                <a:gd name="T44" fmla="*/ 26364 w 336"/>
                <a:gd name="T45" fmla="*/ 241300 h 314"/>
                <a:gd name="T46" fmla="*/ 60051 w 336"/>
                <a:gd name="T47" fmla="*/ 249238 h 314"/>
                <a:gd name="T48" fmla="*/ 89344 w 336"/>
                <a:gd name="T49" fmla="*/ 261937 h 314"/>
                <a:gd name="T50" fmla="*/ 124496 w 336"/>
                <a:gd name="T51" fmla="*/ 269875 h 314"/>
                <a:gd name="T52" fmla="*/ 172830 w 336"/>
                <a:gd name="T53" fmla="*/ 273050 h 314"/>
                <a:gd name="T54" fmla="*/ 175759 w 336"/>
                <a:gd name="T55" fmla="*/ 328612 h 314"/>
                <a:gd name="T56" fmla="*/ 202123 w 336"/>
                <a:gd name="T57" fmla="*/ 349250 h 314"/>
                <a:gd name="T58" fmla="*/ 221163 w 336"/>
                <a:gd name="T59" fmla="*/ 400050 h 314"/>
                <a:gd name="T60" fmla="*/ 227022 w 336"/>
                <a:gd name="T61" fmla="*/ 449263 h 314"/>
                <a:gd name="T62" fmla="*/ 232881 w 336"/>
                <a:gd name="T63" fmla="*/ 469900 h 314"/>
                <a:gd name="T64" fmla="*/ 268032 w 336"/>
                <a:gd name="T65" fmla="*/ 473075 h 314"/>
                <a:gd name="T66" fmla="*/ 278285 w 336"/>
                <a:gd name="T67" fmla="*/ 493713 h 314"/>
                <a:gd name="T68" fmla="*/ 291467 w 336"/>
                <a:gd name="T69" fmla="*/ 498475 h 314"/>
                <a:gd name="T70" fmla="*/ 316366 w 336"/>
                <a:gd name="T71" fmla="*/ 477838 h 314"/>
                <a:gd name="T72" fmla="*/ 326619 w 336"/>
                <a:gd name="T73" fmla="*/ 446088 h 314"/>
                <a:gd name="T74" fmla="*/ 354447 w 336"/>
                <a:gd name="T75" fmla="*/ 401637 h 314"/>
                <a:gd name="T76" fmla="*/ 399852 w 336"/>
                <a:gd name="T77" fmla="*/ 387350 h 314"/>
                <a:gd name="T78" fmla="*/ 415963 w 336"/>
                <a:gd name="T79" fmla="*/ 384175 h 314"/>
                <a:gd name="T80" fmla="*/ 424751 w 336"/>
                <a:gd name="T81" fmla="*/ 366712 h 314"/>
                <a:gd name="T82" fmla="*/ 459903 w 336"/>
                <a:gd name="T83" fmla="*/ 379412 h 314"/>
                <a:gd name="T84" fmla="*/ 489196 w 336"/>
                <a:gd name="T85" fmla="*/ 376237 h 314"/>
                <a:gd name="T86" fmla="*/ 486266 w 336"/>
                <a:gd name="T87" fmla="*/ 369887 h 314"/>
                <a:gd name="T88" fmla="*/ 478943 w 336"/>
                <a:gd name="T89" fmla="*/ 331787 h 314"/>
                <a:gd name="T90" fmla="*/ 456973 w 336"/>
                <a:gd name="T91" fmla="*/ 307975 h 314"/>
                <a:gd name="T92" fmla="*/ 435003 w 336"/>
                <a:gd name="T93" fmla="*/ 287337 h 314"/>
                <a:gd name="T94" fmla="*/ 424751 w 336"/>
                <a:gd name="T95" fmla="*/ 246063 h 314"/>
                <a:gd name="T96" fmla="*/ 411569 w 336"/>
                <a:gd name="T97" fmla="*/ 241300 h 314"/>
                <a:gd name="T98" fmla="*/ 415963 w 336"/>
                <a:gd name="T99" fmla="*/ 265112 h 314"/>
                <a:gd name="T100" fmla="*/ 408640 w 336"/>
                <a:gd name="T101" fmla="*/ 276225 h 314"/>
                <a:gd name="T102" fmla="*/ 364700 w 336"/>
                <a:gd name="T103" fmla="*/ 249238 h 314"/>
                <a:gd name="T104" fmla="*/ 357376 w 336"/>
                <a:gd name="T105" fmla="*/ 261937 h 314"/>
                <a:gd name="T106" fmla="*/ 345659 w 336"/>
                <a:gd name="T107" fmla="*/ 265112 h 314"/>
                <a:gd name="T108" fmla="*/ 319295 w 336"/>
                <a:gd name="T109" fmla="*/ 261937 h 314"/>
                <a:gd name="T110" fmla="*/ 287073 w 336"/>
                <a:gd name="T111" fmla="*/ 273050 h 314"/>
                <a:gd name="T112" fmla="*/ 262174 w 336"/>
                <a:gd name="T113" fmla="*/ 234950 h 314"/>
                <a:gd name="T114" fmla="*/ 224093 w 336"/>
                <a:gd name="T115" fmla="*/ 211138 h 314"/>
                <a:gd name="T116" fmla="*/ 235810 w 336"/>
                <a:gd name="T117" fmla="*/ 190500 h 314"/>
                <a:gd name="T118" fmla="*/ 259244 w 336"/>
                <a:gd name="T119" fmla="*/ 158750 h 314"/>
                <a:gd name="T120" fmla="*/ 290002 w 336"/>
                <a:gd name="T121" fmla="*/ 127000 h 314"/>
                <a:gd name="T122" fmla="*/ 300255 w 336"/>
                <a:gd name="T123" fmla="*/ 53975 h 31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6"/>
                <a:gd name="T187" fmla="*/ 0 h 314"/>
                <a:gd name="T188" fmla="*/ 336 w 336"/>
                <a:gd name="T189" fmla="*/ 314 h 31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6" h="314">
                  <a:moveTo>
                    <a:pt x="194" y="13"/>
                  </a:moveTo>
                  <a:lnTo>
                    <a:pt x="174" y="10"/>
                  </a:lnTo>
                  <a:lnTo>
                    <a:pt x="155" y="6"/>
                  </a:lnTo>
                  <a:lnTo>
                    <a:pt x="135" y="2"/>
                  </a:lnTo>
                  <a:lnTo>
                    <a:pt x="116" y="0"/>
                  </a:lnTo>
                  <a:lnTo>
                    <a:pt x="120" y="8"/>
                  </a:lnTo>
                  <a:lnTo>
                    <a:pt x="126" y="11"/>
                  </a:lnTo>
                  <a:lnTo>
                    <a:pt x="131" y="15"/>
                  </a:lnTo>
                  <a:lnTo>
                    <a:pt x="140" y="17"/>
                  </a:lnTo>
                  <a:lnTo>
                    <a:pt x="140" y="21"/>
                  </a:lnTo>
                  <a:lnTo>
                    <a:pt x="137" y="22"/>
                  </a:lnTo>
                  <a:lnTo>
                    <a:pt x="129" y="24"/>
                  </a:lnTo>
                  <a:lnTo>
                    <a:pt x="122" y="26"/>
                  </a:lnTo>
                  <a:lnTo>
                    <a:pt x="118" y="30"/>
                  </a:lnTo>
                  <a:lnTo>
                    <a:pt x="118" y="34"/>
                  </a:lnTo>
                  <a:lnTo>
                    <a:pt x="118" y="37"/>
                  </a:lnTo>
                  <a:lnTo>
                    <a:pt x="120" y="43"/>
                  </a:lnTo>
                  <a:lnTo>
                    <a:pt x="118" y="48"/>
                  </a:lnTo>
                  <a:lnTo>
                    <a:pt x="118" y="54"/>
                  </a:lnTo>
                  <a:lnTo>
                    <a:pt x="118" y="58"/>
                  </a:lnTo>
                  <a:lnTo>
                    <a:pt x="122" y="61"/>
                  </a:lnTo>
                  <a:lnTo>
                    <a:pt x="126" y="63"/>
                  </a:lnTo>
                  <a:lnTo>
                    <a:pt x="127" y="67"/>
                  </a:lnTo>
                  <a:lnTo>
                    <a:pt x="129" y="70"/>
                  </a:lnTo>
                  <a:lnTo>
                    <a:pt x="129" y="76"/>
                  </a:lnTo>
                  <a:lnTo>
                    <a:pt x="131" y="85"/>
                  </a:lnTo>
                  <a:lnTo>
                    <a:pt x="131" y="93"/>
                  </a:lnTo>
                  <a:lnTo>
                    <a:pt x="129" y="100"/>
                  </a:lnTo>
                  <a:lnTo>
                    <a:pt x="126" y="104"/>
                  </a:lnTo>
                  <a:lnTo>
                    <a:pt x="116" y="104"/>
                  </a:lnTo>
                  <a:lnTo>
                    <a:pt x="113" y="100"/>
                  </a:lnTo>
                  <a:lnTo>
                    <a:pt x="109" y="98"/>
                  </a:lnTo>
                  <a:lnTo>
                    <a:pt x="109" y="93"/>
                  </a:lnTo>
                  <a:lnTo>
                    <a:pt x="109" y="83"/>
                  </a:lnTo>
                  <a:lnTo>
                    <a:pt x="109" y="76"/>
                  </a:lnTo>
                  <a:lnTo>
                    <a:pt x="105" y="70"/>
                  </a:lnTo>
                  <a:lnTo>
                    <a:pt x="100" y="67"/>
                  </a:lnTo>
                  <a:lnTo>
                    <a:pt x="94" y="65"/>
                  </a:lnTo>
                  <a:lnTo>
                    <a:pt x="85" y="65"/>
                  </a:lnTo>
                  <a:lnTo>
                    <a:pt x="83" y="58"/>
                  </a:lnTo>
                  <a:lnTo>
                    <a:pt x="83" y="50"/>
                  </a:lnTo>
                  <a:lnTo>
                    <a:pt x="76" y="50"/>
                  </a:lnTo>
                  <a:lnTo>
                    <a:pt x="65" y="50"/>
                  </a:lnTo>
                  <a:lnTo>
                    <a:pt x="66" y="46"/>
                  </a:lnTo>
                  <a:lnTo>
                    <a:pt x="66" y="43"/>
                  </a:lnTo>
                  <a:lnTo>
                    <a:pt x="65" y="41"/>
                  </a:lnTo>
                  <a:lnTo>
                    <a:pt x="63" y="39"/>
                  </a:lnTo>
                  <a:lnTo>
                    <a:pt x="52" y="39"/>
                  </a:lnTo>
                  <a:lnTo>
                    <a:pt x="39" y="45"/>
                  </a:lnTo>
                  <a:lnTo>
                    <a:pt x="31" y="52"/>
                  </a:lnTo>
                  <a:lnTo>
                    <a:pt x="24" y="56"/>
                  </a:lnTo>
                  <a:lnTo>
                    <a:pt x="15" y="58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2" y="65"/>
                  </a:lnTo>
                  <a:lnTo>
                    <a:pt x="11" y="87"/>
                  </a:lnTo>
                  <a:lnTo>
                    <a:pt x="13" y="100"/>
                  </a:lnTo>
                  <a:lnTo>
                    <a:pt x="9" y="111"/>
                  </a:lnTo>
                  <a:lnTo>
                    <a:pt x="4" y="119"/>
                  </a:lnTo>
                  <a:lnTo>
                    <a:pt x="4" y="130"/>
                  </a:lnTo>
                  <a:lnTo>
                    <a:pt x="2" y="143"/>
                  </a:lnTo>
                  <a:lnTo>
                    <a:pt x="0" y="143"/>
                  </a:lnTo>
                  <a:lnTo>
                    <a:pt x="5" y="148"/>
                  </a:lnTo>
                  <a:lnTo>
                    <a:pt x="9" y="152"/>
                  </a:lnTo>
                  <a:lnTo>
                    <a:pt x="15" y="154"/>
                  </a:lnTo>
                  <a:lnTo>
                    <a:pt x="18" y="152"/>
                  </a:lnTo>
                  <a:lnTo>
                    <a:pt x="26" y="152"/>
                  </a:lnTo>
                  <a:lnTo>
                    <a:pt x="33" y="152"/>
                  </a:lnTo>
                  <a:lnTo>
                    <a:pt x="41" y="157"/>
                  </a:lnTo>
                  <a:lnTo>
                    <a:pt x="48" y="161"/>
                  </a:lnTo>
                  <a:lnTo>
                    <a:pt x="53" y="165"/>
                  </a:lnTo>
                  <a:lnTo>
                    <a:pt x="61" y="165"/>
                  </a:lnTo>
                  <a:lnTo>
                    <a:pt x="72" y="163"/>
                  </a:lnTo>
                  <a:lnTo>
                    <a:pt x="83" y="159"/>
                  </a:lnTo>
                  <a:lnTo>
                    <a:pt x="85" y="170"/>
                  </a:lnTo>
                  <a:lnTo>
                    <a:pt x="85" y="178"/>
                  </a:lnTo>
                  <a:lnTo>
                    <a:pt x="98" y="176"/>
                  </a:lnTo>
                  <a:lnTo>
                    <a:pt x="118" y="172"/>
                  </a:lnTo>
                  <a:lnTo>
                    <a:pt x="122" y="189"/>
                  </a:lnTo>
                  <a:lnTo>
                    <a:pt x="122" y="200"/>
                  </a:lnTo>
                  <a:lnTo>
                    <a:pt x="120" y="207"/>
                  </a:lnTo>
                  <a:lnTo>
                    <a:pt x="120" y="216"/>
                  </a:lnTo>
                  <a:lnTo>
                    <a:pt x="127" y="220"/>
                  </a:lnTo>
                  <a:lnTo>
                    <a:pt x="138" y="220"/>
                  </a:lnTo>
                  <a:lnTo>
                    <a:pt x="140" y="231"/>
                  </a:lnTo>
                  <a:lnTo>
                    <a:pt x="142" y="242"/>
                  </a:lnTo>
                  <a:lnTo>
                    <a:pt x="151" y="252"/>
                  </a:lnTo>
                  <a:lnTo>
                    <a:pt x="157" y="263"/>
                  </a:lnTo>
                  <a:lnTo>
                    <a:pt x="155" y="272"/>
                  </a:lnTo>
                  <a:lnTo>
                    <a:pt x="155" y="283"/>
                  </a:lnTo>
                  <a:lnTo>
                    <a:pt x="155" y="287"/>
                  </a:lnTo>
                  <a:lnTo>
                    <a:pt x="157" y="292"/>
                  </a:lnTo>
                  <a:lnTo>
                    <a:pt x="159" y="296"/>
                  </a:lnTo>
                  <a:lnTo>
                    <a:pt x="162" y="301"/>
                  </a:lnTo>
                  <a:lnTo>
                    <a:pt x="172" y="298"/>
                  </a:lnTo>
                  <a:lnTo>
                    <a:pt x="183" y="298"/>
                  </a:lnTo>
                  <a:lnTo>
                    <a:pt x="186" y="301"/>
                  </a:lnTo>
                  <a:lnTo>
                    <a:pt x="188" y="307"/>
                  </a:lnTo>
                  <a:lnTo>
                    <a:pt x="190" y="311"/>
                  </a:lnTo>
                  <a:lnTo>
                    <a:pt x="194" y="313"/>
                  </a:lnTo>
                  <a:lnTo>
                    <a:pt x="196" y="314"/>
                  </a:lnTo>
                  <a:lnTo>
                    <a:pt x="199" y="314"/>
                  </a:lnTo>
                  <a:lnTo>
                    <a:pt x="203" y="307"/>
                  </a:lnTo>
                  <a:lnTo>
                    <a:pt x="207" y="298"/>
                  </a:lnTo>
                  <a:lnTo>
                    <a:pt x="216" y="301"/>
                  </a:lnTo>
                  <a:lnTo>
                    <a:pt x="225" y="305"/>
                  </a:lnTo>
                  <a:lnTo>
                    <a:pt x="225" y="292"/>
                  </a:lnTo>
                  <a:lnTo>
                    <a:pt x="223" y="281"/>
                  </a:lnTo>
                  <a:lnTo>
                    <a:pt x="229" y="272"/>
                  </a:lnTo>
                  <a:lnTo>
                    <a:pt x="236" y="263"/>
                  </a:lnTo>
                  <a:lnTo>
                    <a:pt x="242" y="253"/>
                  </a:lnTo>
                  <a:lnTo>
                    <a:pt x="251" y="248"/>
                  </a:lnTo>
                  <a:lnTo>
                    <a:pt x="260" y="246"/>
                  </a:lnTo>
                  <a:lnTo>
                    <a:pt x="273" y="244"/>
                  </a:lnTo>
                  <a:lnTo>
                    <a:pt x="279" y="244"/>
                  </a:lnTo>
                  <a:lnTo>
                    <a:pt x="281" y="244"/>
                  </a:lnTo>
                  <a:lnTo>
                    <a:pt x="284" y="242"/>
                  </a:lnTo>
                  <a:lnTo>
                    <a:pt x="284" y="239"/>
                  </a:lnTo>
                  <a:lnTo>
                    <a:pt x="286" y="235"/>
                  </a:lnTo>
                  <a:lnTo>
                    <a:pt x="290" y="231"/>
                  </a:lnTo>
                  <a:lnTo>
                    <a:pt x="299" y="235"/>
                  </a:lnTo>
                  <a:lnTo>
                    <a:pt x="307" y="237"/>
                  </a:lnTo>
                  <a:lnTo>
                    <a:pt x="314" y="239"/>
                  </a:lnTo>
                  <a:lnTo>
                    <a:pt x="321" y="239"/>
                  </a:lnTo>
                  <a:lnTo>
                    <a:pt x="329" y="239"/>
                  </a:lnTo>
                  <a:lnTo>
                    <a:pt x="334" y="237"/>
                  </a:lnTo>
                  <a:lnTo>
                    <a:pt x="334" y="235"/>
                  </a:lnTo>
                  <a:lnTo>
                    <a:pt x="336" y="231"/>
                  </a:lnTo>
                  <a:lnTo>
                    <a:pt x="332" y="233"/>
                  </a:lnTo>
                  <a:lnTo>
                    <a:pt x="329" y="235"/>
                  </a:lnTo>
                  <a:lnTo>
                    <a:pt x="329" y="220"/>
                  </a:lnTo>
                  <a:lnTo>
                    <a:pt x="327" y="209"/>
                  </a:lnTo>
                  <a:lnTo>
                    <a:pt x="325" y="202"/>
                  </a:lnTo>
                  <a:lnTo>
                    <a:pt x="321" y="196"/>
                  </a:lnTo>
                  <a:lnTo>
                    <a:pt x="312" y="194"/>
                  </a:lnTo>
                  <a:lnTo>
                    <a:pt x="305" y="192"/>
                  </a:lnTo>
                  <a:lnTo>
                    <a:pt x="299" y="189"/>
                  </a:lnTo>
                  <a:lnTo>
                    <a:pt x="297" y="181"/>
                  </a:lnTo>
                  <a:lnTo>
                    <a:pt x="295" y="170"/>
                  </a:lnTo>
                  <a:lnTo>
                    <a:pt x="294" y="161"/>
                  </a:lnTo>
                  <a:lnTo>
                    <a:pt x="290" y="155"/>
                  </a:lnTo>
                  <a:lnTo>
                    <a:pt x="288" y="154"/>
                  </a:lnTo>
                  <a:lnTo>
                    <a:pt x="284" y="152"/>
                  </a:lnTo>
                  <a:lnTo>
                    <a:pt x="281" y="152"/>
                  </a:lnTo>
                  <a:lnTo>
                    <a:pt x="281" y="157"/>
                  </a:lnTo>
                  <a:lnTo>
                    <a:pt x="283" y="163"/>
                  </a:lnTo>
                  <a:lnTo>
                    <a:pt x="284" y="167"/>
                  </a:lnTo>
                  <a:lnTo>
                    <a:pt x="284" y="170"/>
                  </a:lnTo>
                  <a:lnTo>
                    <a:pt x="283" y="172"/>
                  </a:lnTo>
                  <a:lnTo>
                    <a:pt x="279" y="174"/>
                  </a:lnTo>
                  <a:lnTo>
                    <a:pt x="268" y="168"/>
                  </a:lnTo>
                  <a:lnTo>
                    <a:pt x="255" y="155"/>
                  </a:lnTo>
                  <a:lnTo>
                    <a:pt x="249" y="157"/>
                  </a:lnTo>
                  <a:lnTo>
                    <a:pt x="247" y="159"/>
                  </a:lnTo>
                  <a:lnTo>
                    <a:pt x="246" y="163"/>
                  </a:lnTo>
                  <a:lnTo>
                    <a:pt x="244" y="165"/>
                  </a:lnTo>
                  <a:lnTo>
                    <a:pt x="240" y="165"/>
                  </a:lnTo>
                  <a:lnTo>
                    <a:pt x="236" y="165"/>
                  </a:lnTo>
                  <a:lnTo>
                    <a:pt x="236" y="167"/>
                  </a:lnTo>
                  <a:lnTo>
                    <a:pt x="235" y="167"/>
                  </a:lnTo>
                  <a:lnTo>
                    <a:pt x="225" y="167"/>
                  </a:lnTo>
                  <a:lnTo>
                    <a:pt x="218" y="165"/>
                  </a:lnTo>
                  <a:lnTo>
                    <a:pt x="211" y="167"/>
                  </a:lnTo>
                  <a:lnTo>
                    <a:pt x="203" y="170"/>
                  </a:lnTo>
                  <a:lnTo>
                    <a:pt x="196" y="172"/>
                  </a:lnTo>
                  <a:lnTo>
                    <a:pt x="188" y="172"/>
                  </a:lnTo>
                  <a:lnTo>
                    <a:pt x="185" y="161"/>
                  </a:lnTo>
                  <a:lnTo>
                    <a:pt x="179" y="148"/>
                  </a:lnTo>
                  <a:lnTo>
                    <a:pt x="164" y="144"/>
                  </a:lnTo>
                  <a:lnTo>
                    <a:pt x="153" y="139"/>
                  </a:lnTo>
                  <a:lnTo>
                    <a:pt x="153" y="133"/>
                  </a:lnTo>
                  <a:lnTo>
                    <a:pt x="153" y="128"/>
                  </a:lnTo>
                  <a:lnTo>
                    <a:pt x="157" y="124"/>
                  </a:lnTo>
                  <a:lnTo>
                    <a:pt x="161" y="120"/>
                  </a:lnTo>
                  <a:lnTo>
                    <a:pt x="168" y="115"/>
                  </a:lnTo>
                  <a:lnTo>
                    <a:pt x="175" y="111"/>
                  </a:lnTo>
                  <a:lnTo>
                    <a:pt x="177" y="100"/>
                  </a:lnTo>
                  <a:lnTo>
                    <a:pt x="181" y="91"/>
                  </a:lnTo>
                  <a:lnTo>
                    <a:pt x="190" y="85"/>
                  </a:lnTo>
                  <a:lnTo>
                    <a:pt x="198" y="80"/>
                  </a:lnTo>
                  <a:lnTo>
                    <a:pt x="201" y="67"/>
                  </a:lnTo>
                  <a:lnTo>
                    <a:pt x="205" y="54"/>
                  </a:lnTo>
                  <a:lnTo>
                    <a:pt x="205" y="34"/>
                  </a:lnTo>
                  <a:lnTo>
                    <a:pt x="205" y="15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7" name="Freeform 68"/>
            <p:cNvSpPr>
              <a:spLocks/>
            </p:cNvSpPr>
            <p:nvPr/>
          </p:nvSpPr>
          <p:spPr bwMode="auto">
            <a:xfrm>
              <a:off x="2853189" y="2529491"/>
              <a:ext cx="789643" cy="823324"/>
            </a:xfrm>
            <a:custGeom>
              <a:avLst/>
              <a:gdLst>
                <a:gd name="T0" fmla="*/ 0 w 457"/>
                <a:gd name="T1" fmla="*/ 141288 h 440"/>
                <a:gd name="T2" fmla="*/ 11727 w 457"/>
                <a:gd name="T3" fmla="*/ 165100 h 440"/>
                <a:gd name="T4" fmla="*/ 24921 w 457"/>
                <a:gd name="T5" fmla="*/ 241300 h 440"/>
                <a:gd name="T6" fmla="*/ 63035 w 457"/>
                <a:gd name="T7" fmla="*/ 249238 h 440"/>
                <a:gd name="T8" fmla="*/ 73296 w 457"/>
                <a:gd name="T9" fmla="*/ 307975 h 440"/>
                <a:gd name="T10" fmla="*/ 127535 w 457"/>
                <a:gd name="T11" fmla="*/ 338138 h 440"/>
                <a:gd name="T12" fmla="*/ 178842 w 457"/>
                <a:gd name="T13" fmla="*/ 349250 h 440"/>
                <a:gd name="T14" fmla="*/ 187638 w 457"/>
                <a:gd name="T15" fmla="*/ 393700 h 440"/>
                <a:gd name="T16" fmla="*/ 187638 w 457"/>
                <a:gd name="T17" fmla="*/ 446088 h 440"/>
                <a:gd name="T18" fmla="*/ 200831 w 457"/>
                <a:gd name="T19" fmla="*/ 469900 h 440"/>
                <a:gd name="T20" fmla="*/ 249206 w 457"/>
                <a:gd name="T21" fmla="*/ 446088 h 440"/>
                <a:gd name="T22" fmla="*/ 274127 w 457"/>
                <a:gd name="T23" fmla="*/ 458788 h 440"/>
                <a:gd name="T24" fmla="*/ 299047 w 457"/>
                <a:gd name="T25" fmla="*/ 473075 h 440"/>
                <a:gd name="T26" fmla="*/ 322502 w 457"/>
                <a:gd name="T27" fmla="*/ 469900 h 440"/>
                <a:gd name="T28" fmla="*/ 331298 w 457"/>
                <a:gd name="T29" fmla="*/ 477838 h 440"/>
                <a:gd name="T30" fmla="*/ 357684 w 457"/>
                <a:gd name="T31" fmla="*/ 514350 h 440"/>
                <a:gd name="T32" fmla="*/ 395798 w 457"/>
                <a:gd name="T33" fmla="*/ 598488 h 440"/>
                <a:gd name="T34" fmla="*/ 425117 w 457"/>
                <a:gd name="T35" fmla="*/ 628650 h 440"/>
                <a:gd name="T36" fmla="*/ 460299 w 457"/>
                <a:gd name="T37" fmla="*/ 666750 h 440"/>
                <a:gd name="T38" fmla="*/ 485219 w 457"/>
                <a:gd name="T39" fmla="*/ 681038 h 440"/>
                <a:gd name="T40" fmla="*/ 517469 w 457"/>
                <a:gd name="T41" fmla="*/ 669925 h 440"/>
                <a:gd name="T42" fmla="*/ 533595 w 457"/>
                <a:gd name="T43" fmla="*/ 650875 h 440"/>
                <a:gd name="T44" fmla="*/ 548254 w 457"/>
                <a:gd name="T45" fmla="*/ 681038 h 440"/>
                <a:gd name="T46" fmla="*/ 564379 w 457"/>
                <a:gd name="T47" fmla="*/ 695325 h 440"/>
                <a:gd name="T48" fmla="*/ 571708 w 457"/>
                <a:gd name="T49" fmla="*/ 674688 h 440"/>
                <a:gd name="T50" fmla="*/ 571708 w 457"/>
                <a:gd name="T51" fmla="*/ 657225 h 440"/>
                <a:gd name="T52" fmla="*/ 565845 w 457"/>
                <a:gd name="T53" fmla="*/ 633413 h 440"/>
                <a:gd name="T54" fmla="*/ 558515 w 457"/>
                <a:gd name="T55" fmla="*/ 615950 h 440"/>
                <a:gd name="T56" fmla="*/ 568777 w 457"/>
                <a:gd name="T57" fmla="*/ 601663 h 440"/>
                <a:gd name="T58" fmla="*/ 593697 w 457"/>
                <a:gd name="T59" fmla="*/ 608013 h 440"/>
                <a:gd name="T60" fmla="*/ 645004 w 457"/>
                <a:gd name="T61" fmla="*/ 593725 h 440"/>
                <a:gd name="T62" fmla="*/ 666993 w 457"/>
                <a:gd name="T63" fmla="*/ 574675 h 440"/>
                <a:gd name="T64" fmla="*/ 634743 w 457"/>
                <a:gd name="T65" fmla="*/ 536575 h 440"/>
                <a:gd name="T66" fmla="*/ 623016 w 457"/>
                <a:gd name="T67" fmla="*/ 515938 h 440"/>
                <a:gd name="T68" fmla="*/ 639141 w 457"/>
                <a:gd name="T69" fmla="*/ 496888 h 440"/>
                <a:gd name="T70" fmla="*/ 609822 w 457"/>
                <a:gd name="T71" fmla="*/ 477838 h 440"/>
                <a:gd name="T72" fmla="*/ 558515 w 457"/>
                <a:gd name="T73" fmla="*/ 460375 h 440"/>
                <a:gd name="T74" fmla="*/ 530663 w 457"/>
                <a:gd name="T75" fmla="*/ 414338 h 440"/>
                <a:gd name="T76" fmla="*/ 485219 w 457"/>
                <a:gd name="T77" fmla="*/ 369887 h 440"/>
                <a:gd name="T78" fmla="*/ 458833 w 457"/>
                <a:gd name="T79" fmla="*/ 341313 h 440"/>
                <a:gd name="T80" fmla="*/ 408991 w 457"/>
                <a:gd name="T81" fmla="*/ 314325 h 440"/>
                <a:gd name="T82" fmla="*/ 379673 w 457"/>
                <a:gd name="T83" fmla="*/ 273050 h 440"/>
                <a:gd name="T84" fmla="*/ 357684 w 457"/>
                <a:gd name="T85" fmla="*/ 234950 h 440"/>
                <a:gd name="T86" fmla="*/ 328366 w 457"/>
                <a:gd name="T87" fmla="*/ 200025 h 440"/>
                <a:gd name="T88" fmla="*/ 322502 w 457"/>
                <a:gd name="T89" fmla="*/ 165100 h 440"/>
                <a:gd name="T90" fmla="*/ 341559 w 457"/>
                <a:gd name="T91" fmla="*/ 127000 h 440"/>
                <a:gd name="T92" fmla="*/ 354752 w 457"/>
                <a:gd name="T93" fmla="*/ 79375 h 440"/>
                <a:gd name="T94" fmla="*/ 354752 w 457"/>
                <a:gd name="T95" fmla="*/ 71438 h 440"/>
                <a:gd name="T96" fmla="*/ 344491 w 457"/>
                <a:gd name="T97" fmla="*/ 41275 h 440"/>
                <a:gd name="T98" fmla="*/ 322502 w 457"/>
                <a:gd name="T99" fmla="*/ 20638 h 440"/>
                <a:gd name="T100" fmla="*/ 293184 w 457"/>
                <a:gd name="T101" fmla="*/ 38100 h 440"/>
                <a:gd name="T102" fmla="*/ 258002 w 457"/>
                <a:gd name="T103" fmla="*/ 38100 h 440"/>
                <a:gd name="T104" fmla="*/ 244809 w 457"/>
                <a:gd name="T105" fmla="*/ 12700 h 440"/>
                <a:gd name="T106" fmla="*/ 197899 w 457"/>
                <a:gd name="T107" fmla="*/ 6350 h 440"/>
                <a:gd name="T108" fmla="*/ 190570 w 457"/>
                <a:gd name="T109" fmla="*/ 20638 h 440"/>
                <a:gd name="T110" fmla="*/ 159785 w 457"/>
                <a:gd name="T111" fmla="*/ 23812 h 440"/>
                <a:gd name="T112" fmla="*/ 124603 w 457"/>
                <a:gd name="T113" fmla="*/ 50800 h 440"/>
                <a:gd name="T114" fmla="*/ 108478 w 457"/>
                <a:gd name="T115" fmla="*/ 96837 h 440"/>
                <a:gd name="T116" fmla="*/ 82091 w 457"/>
                <a:gd name="T117" fmla="*/ 106363 h 440"/>
                <a:gd name="T118" fmla="*/ 65966 w 457"/>
                <a:gd name="T119" fmla="*/ 131763 h 440"/>
                <a:gd name="T120" fmla="*/ 54239 w 457"/>
                <a:gd name="T121" fmla="*/ 120650 h 440"/>
                <a:gd name="T122" fmla="*/ 30784 w 457"/>
                <a:gd name="T123" fmla="*/ 106363 h 440"/>
                <a:gd name="T124" fmla="*/ 14659 w 457"/>
                <a:gd name="T125" fmla="*/ 109538 h 4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57"/>
                <a:gd name="T190" fmla="*/ 0 h 440"/>
                <a:gd name="T191" fmla="*/ 457 w 457"/>
                <a:gd name="T192" fmla="*/ 440 h 4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57" h="440">
                  <a:moveTo>
                    <a:pt x="10" y="69"/>
                  </a:moveTo>
                  <a:lnTo>
                    <a:pt x="4" y="80"/>
                  </a:lnTo>
                  <a:lnTo>
                    <a:pt x="0" y="89"/>
                  </a:lnTo>
                  <a:lnTo>
                    <a:pt x="2" y="94"/>
                  </a:lnTo>
                  <a:lnTo>
                    <a:pt x="4" y="100"/>
                  </a:lnTo>
                  <a:lnTo>
                    <a:pt x="8" y="104"/>
                  </a:lnTo>
                  <a:lnTo>
                    <a:pt x="15" y="111"/>
                  </a:lnTo>
                  <a:lnTo>
                    <a:pt x="17" y="130"/>
                  </a:lnTo>
                  <a:lnTo>
                    <a:pt x="17" y="152"/>
                  </a:lnTo>
                  <a:lnTo>
                    <a:pt x="28" y="152"/>
                  </a:lnTo>
                  <a:lnTo>
                    <a:pt x="37" y="154"/>
                  </a:lnTo>
                  <a:lnTo>
                    <a:pt x="43" y="157"/>
                  </a:lnTo>
                  <a:lnTo>
                    <a:pt x="48" y="165"/>
                  </a:lnTo>
                  <a:lnTo>
                    <a:pt x="50" y="179"/>
                  </a:lnTo>
                  <a:lnTo>
                    <a:pt x="50" y="194"/>
                  </a:lnTo>
                  <a:lnTo>
                    <a:pt x="65" y="198"/>
                  </a:lnTo>
                  <a:lnTo>
                    <a:pt x="78" y="200"/>
                  </a:lnTo>
                  <a:lnTo>
                    <a:pt x="87" y="213"/>
                  </a:lnTo>
                  <a:lnTo>
                    <a:pt x="100" y="224"/>
                  </a:lnTo>
                  <a:lnTo>
                    <a:pt x="113" y="222"/>
                  </a:lnTo>
                  <a:lnTo>
                    <a:pt x="122" y="220"/>
                  </a:lnTo>
                  <a:lnTo>
                    <a:pt x="128" y="228"/>
                  </a:lnTo>
                  <a:lnTo>
                    <a:pt x="128" y="237"/>
                  </a:lnTo>
                  <a:lnTo>
                    <a:pt x="128" y="248"/>
                  </a:lnTo>
                  <a:lnTo>
                    <a:pt x="126" y="259"/>
                  </a:lnTo>
                  <a:lnTo>
                    <a:pt x="126" y="270"/>
                  </a:lnTo>
                  <a:lnTo>
                    <a:pt x="128" y="281"/>
                  </a:lnTo>
                  <a:lnTo>
                    <a:pt x="130" y="287"/>
                  </a:lnTo>
                  <a:lnTo>
                    <a:pt x="133" y="292"/>
                  </a:lnTo>
                  <a:lnTo>
                    <a:pt x="137" y="296"/>
                  </a:lnTo>
                  <a:lnTo>
                    <a:pt x="143" y="301"/>
                  </a:lnTo>
                  <a:lnTo>
                    <a:pt x="156" y="292"/>
                  </a:lnTo>
                  <a:lnTo>
                    <a:pt x="170" y="281"/>
                  </a:lnTo>
                  <a:lnTo>
                    <a:pt x="176" y="283"/>
                  </a:lnTo>
                  <a:lnTo>
                    <a:pt x="181" y="285"/>
                  </a:lnTo>
                  <a:lnTo>
                    <a:pt x="187" y="289"/>
                  </a:lnTo>
                  <a:lnTo>
                    <a:pt x="193" y="292"/>
                  </a:lnTo>
                  <a:lnTo>
                    <a:pt x="198" y="296"/>
                  </a:lnTo>
                  <a:lnTo>
                    <a:pt x="204" y="298"/>
                  </a:lnTo>
                  <a:lnTo>
                    <a:pt x="209" y="298"/>
                  </a:lnTo>
                  <a:lnTo>
                    <a:pt x="218" y="296"/>
                  </a:lnTo>
                  <a:lnTo>
                    <a:pt x="220" y="296"/>
                  </a:lnTo>
                  <a:lnTo>
                    <a:pt x="222" y="296"/>
                  </a:lnTo>
                  <a:lnTo>
                    <a:pt x="224" y="298"/>
                  </a:lnTo>
                  <a:lnTo>
                    <a:pt x="226" y="301"/>
                  </a:lnTo>
                  <a:lnTo>
                    <a:pt x="229" y="309"/>
                  </a:lnTo>
                  <a:lnTo>
                    <a:pt x="235" y="314"/>
                  </a:lnTo>
                  <a:lnTo>
                    <a:pt x="244" y="324"/>
                  </a:lnTo>
                  <a:lnTo>
                    <a:pt x="253" y="335"/>
                  </a:lnTo>
                  <a:lnTo>
                    <a:pt x="261" y="351"/>
                  </a:lnTo>
                  <a:lnTo>
                    <a:pt x="270" y="377"/>
                  </a:lnTo>
                  <a:lnTo>
                    <a:pt x="274" y="383"/>
                  </a:lnTo>
                  <a:lnTo>
                    <a:pt x="281" y="390"/>
                  </a:lnTo>
                  <a:lnTo>
                    <a:pt x="290" y="396"/>
                  </a:lnTo>
                  <a:lnTo>
                    <a:pt x="300" y="401"/>
                  </a:lnTo>
                  <a:lnTo>
                    <a:pt x="307" y="410"/>
                  </a:lnTo>
                  <a:lnTo>
                    <a:pt x="314" y="420"/>
                  </a:lnTo>
                  <a:lnTo>
                    <a:pt x="320" y="423"/>
                  </a:lnTo>
                  <a:lnTo>
                    <a:pt x="326" y="427"/>
                  </a:lnTo>
                  <a:lnTo>
                    <a:pt x="331" y="429"/>
                  </a:lnTo>
                  <a:lnTo>
                    <a:pt x="340" y="429"/>
                  </a:lnTo>
                  <a:lnTo>
                    <a:pt x="348" y="427"/>
                  </a:lnTo>
                  <a:lnTo>
                    <a:pt x="353" y="422"/>
                  </a:lnTo>
                  <a:lnTo>
                    <a:pt x="357" y="416"/>
                  </a:lnTo>
                  <a:lnTo>
                    <a:pt x="361" y="409"/>
                  </a:lnTo>
                  <a:lnTo>
                    <a:pt x="364" y="410"/>
                  </a:lnTo>
                  <a:lnTo>
                    <a:pt x="368" y="414"/>
                  </a:lnTo>
                  <a:lnTo>
                    <a:pt x="372" y="422"/>
                  </a:lnTo>
                  <a:lnTo>
                    <a:pt x="374" y="429"/>
                  </a:lnTo>
                  <a:lnTo>
                    <a:pt x="377" y="434"/>
                  </a:lnTo>
                  <a:lnTo>
                    <a:pt x="383" y="440"/>
                  </a:lnTo>
                  <a:lnTo>
                    <a:pt x="385" y="438"/>
                  </a:lnTo>
                  <a:lnTo>
                    <a:pt x="388" y="436"/>
                  </a:lnTo>
                  <a:lnTo>
                    <a:pt x="390" y="431"/>
                  </a:lnTo>
                  <a:lnTo>
                    <a:pt x="390" y="425"/>
                  </a:lnTo>
                  <a:lnTo>
                    <a:pt x="388" y="422"/>
                  </a:lnTo>
                  <a:lnTo>
                    <a:pt x="386" y="418"/>
                  </a:lnTo>
                  <a:lnTo>
                    <a:pt x="390" y="414"/>
                  </a:lnTo>
                  <a:lnTo>
                    <a:pt x="394" y="410"/>
                  </a:lnTo>
                  <a:lnTo>
                    <a:pt x="390" y="405"/>
                  </a:lnTo>
                  <a:lnTo>
                    <a:pt x="386" y="399"/>
                  </a:lnTo>
                  <a:lnTo>
                    <a:pt x="385" y="398"/>
                  </a:lnTo>
                  <a:lnTo>
                    <a:pt x="383" y="394"/>
                  </a:lnTo>
                  <a:lnTo>
                    <a:pt x="381" y="388"/>
                  </a:lnTo>
                  <a:lnTo>
                    <a:pt x="383" y="383"/>
                  </a:lnTo>
                  <a:lnTo>
                    <a:pt x="386" y="379"/>
                  </a:lnTo>
                  <a:lnTo>
                    <a:pt x="388" y="379"/>
                  </a:lnTo>
                  <a:lnTo>
                    <a:pt x="394" y="381"/>
                  </a:lnTo>
                  <a:lnTo>
                    <a:pt x="399" y="381"/>
                  </a:lnTo>
                  <a:lnTo>
                    <a:pt x="405" y="383"/>
                  </a:lnTo>
                  <a:lnTo>
                    <a:pt x="414" y="381"/>
                  </a:lnTo>
                  <a:lnTo>
                    <a:pt x="425" y="379"/>
                  </a:lnTo>
                  <a:lnTo>
                    <a:pt x="440" y="374"/>
                  </a:lnTo>
                  <a:lnTo>
                    <a:pt x="446" y="370"/>
                  </a:lnTo>
                  <a:lnTo>
                    <a:pt x="451" y="366"/>
                  </a:lnTo>
                  <a:lnTo>
                    <a:pt x="455" y="362"/>
                  </a:lnTo>
                  <a:lnTo>
                    <a:pt x="457" y="357"/>
                  </a:lnTo>
                  <a:lnTo>
                    <a:pt x="444" y="348"/>
                  </a:lnTo>
                  <a:lnTo>
                    <a:pt x="433" y="338"/>
                  </a:lnTo>
                  <a:lnTo>
                    <a:pt x="427" y="333"/>
                  </a:lnTo>
                  <a:lnTo>
                    <a:pt x="425" y="329"/>
                  </a:lnTo>
                  <a:lnTo>
                    <a:pt x="425" y="325"/>
                  </a:lnTo>
                  <a:lnTo>
                    <a:pt x="427" y="322"/>
                  </a:lnTo>
                  <a:lnTo>
                    <a:pt x="433" y="318"/>
                  </a:lnTo>
                  <a:lnTo>
                    <a:pt x="436" y="313"/>
                  </a:lnTo>
                  <a:lnTo>
                    <a:pt x="433" y="305"/>
                  </a:lnTo>
                  <a:lnTo>
                    <a:pt x="427" y="301"/>
                  </a:lnTo>
                  <a:lnTo>
                    <a:pt x="416" y="301"/>
                  </a:lnTo>
                  <a:lnTo>
                    <a:pt x="405" y="305"/>
                  </a:lnTo>
                  <a:lnTo>
                    <a:pt x="392" y="298"/>
                  </a:lnTo>
                  <a:lnTo>
                    <a:pt x="381" y="290"/>
                  </a:lnTo>
                  <a:lnTo>
                    <a:pt x="377" y="276"/>
                  </a:lnTo>
                  <a:lnTo>
                    <a:pt x="375" y="264"/>
                  </a:lnTo>
                  <a:lnTo>
                    <a:pt x="362" y="261"/>
                  </a:lnTo>
                  <a:lnTo>
                    <a:pt x="344" y="255"/>
                  </a:lnTo>
                  <a:lnTo>
                    <a:pt x="335" y="242"/>
                  </a:lnTo>
                  <a:lnTo>
                    <a:pt x="331" y="233"/>
                  </a:lnTo>
                  <a:lnTo>
                    <a:pt x="324" y="229"/>
                  </a:lnTo>
                  <a:lnTo>
                    <a:pt x="316" y="228"/>
                  </a:lnTo>
                  <a:lnTo>
                    <a:pt x="313" y="215"/>
                  </a:lnTo>
                  <a:lnTo>
                    <a:pt x="309" y="202"/>
                  </a:lnTo>
                  <a:lnTo>
                    <a:pt x="294" y="198"/>
                  </a:lnTo>
                  <a:lnTo>
                    <a:pt x="279" y="198"/>
                  </a:lnTo>
                  <a:lnTo>
                    <a:pt x="274" y="189"/>
                  </a:lnTo>
                  <a:lnTo>
                    <a:pt x="268" y="179"/>
                  </a:lnTo>
                  <a:lnTo>
                    <a:pt x="259" y="172"/>
                  </a:lnTo>
                  <a:lnTo>
                    <a:pt x="252" y="167"/>
                  </a:lnTo>
                  <a:lnTo>
                    <a:pt x="248" y="155"/>
                  </a:lnTo>
                  <a:lnTo>
                    <a:pt x="244" y="148"/>
                  </a:lnTo>
                  <a:lnTo>
                    <a:pt x="237" y="135"/>
                  </a:lnTo>
                  <a:lnTo>
                    <a:pt x="228" y="130"/>
                  </a:lnTo>
                  <a:lnTo>
                    <a:pt x="224" y="126"/>
                  </a:lnTo>
                  <a:lnTo>
                    <a:pt x="222" y="120"/>
                  </a:lnTo>
                  <a:lnTo>
                    <a:pt x="220" y="113"/>
                  </a:lnTo>
                  <a:lnTo>
                    <a:pt x="220" y="104"/>
                  </a:lnTo>
                  <a:lnTo>
                    <a:pt x="224" y="94"/>
                  </a:lnTo>
                  <a:lnTo>
                    <a:pt x="229" y="85"/>
                  </a:lnTo>
                  <a:lnTo>
                    <a:pt x="233" y="80"/>
                  </a:lnTo>
                  <a:lnTo>
                    <a:pt x="237" y="72"/>
                  </a:lnTo>
                  <a:lnTo>
                    <a:pt x="241" y="61"/>
                  </a:lnTo>
                  <a:lnTo>
                    <a:pt x="242" y="50"/>
                  </a:lnTo>
                  <a:lnTo>
                    <a:pt x="242" y="45"/>
                  </a:lnTo>
                  <a:lnTo>
                    <a:pt x="241" y="39"/>
                  </a:lnTo>
                  <a:lnTo>
                    <a:pt x="239" y="34"/>
                  </a:lnTo>
                  <a:lnTo>
                    <a:pt x="235" y="26"/>
                  </a:lnTo>
                  <a:lnTo>
                    <a:pt x="231" y="21"/>
                  </a:lnTo>
                  <a:lnTo>
                    <a:pt x="226" y="17"/>
                  </a:lnTo>
                  <a:lnTo>
                    <a:pt x="220" y="13"/>
                  </a:lnTo>
                  <a:lnTo>
                    <a:pt x="217" y="13"/>
                  </a:lnTo>
                  <a:lnTo>
                    <a:pt x="207" y="21"/>
                  </a:lnTo>
                  <a:lnTo>
                    <a:pt x="200" y="24"/>
                  </a:lnTo>
                  <a:lnTo>
                    <a:pt x="191" y="26"/>
                  </a:lnTo>
                  <a:lnTo>
                    <a:pt x="183" y="26"/>
                  </a:lnTo>
                  <a:lnTo>
                    <a:pt x="176" y="24"/>
                  </a:lnTo>
                  <a:lnTo>
                    <a:pt x="170" y="21"/>
                  </a:lnTo>
                  <a:lnTo>
                    <a:pt x="167" y="15"/>
                  </a:lnTo>
                  <a:lnTo>
                    <a:pt x="167" y="8"/>
                  </a:lnTo>
                  <a:lnTo>
                    <a:pt x="154" y="6"/>
                  </a:lnTo>
                  <a:lnTo>
                    <a:pt x="139" y="0"/>
                  </a:lnTo>
                  <a:lnTo>
                    <a:pt x="135" y="4"/>
                  </a:lnTo>
                  <a:lnTo>
                    <a:pt x="133" y="8"/>
                  </a:lnTo>
                  <a:lnTo>
                    <a:pt x="133" y="11"/>
                  </a:lnTo>
                  <a:lnTo>
                    <a:pt x="130" y="13"/>
                  </a:lnTo>
                  <a:lnTo>
                    <a:pt x="128" y="13"/>
                  </a:lnTo>
                  <a:lnTo>
                    <a:pt x="122" y="13"/>
                  </a:lnTo>
                  <a:lnTo>
                    <a:pt x="109" y="15"/>
                  </a:lnTo>
                  <a:lnTo>
                    <a:pt x="100" y="17"/>
                  </a:lnTo>
                  <a:lnTo>
                    <a:pt x="91" y="22"/>
                  </a:lnTo>
                  <a:lnTo>
                    <a:pt x="85" y="32"/>
                  </a:lnTo>
                  <a:lnTo>
                    <a:pt x="78" y="41"/>
                  </a:lnTo>
                  <a:lnTo>
                    <a:pt x="72" y="50"/>
                  </a:lnTo>
                  <a:lnTo>
                    <a:pt x="74" y="61"/>
                  </a:lnTo>
                  <a:lnTo>
                    <a:pt x="74" y="74"/>
                  </a:lnTo>
                  <a:lnTo>
                    <a:pt x="65" y="70"/>
                  </a:lnTo>
                  <a:lnTo>
                    <a:pt x="56" y="67"/>
                  </a:lnTo>
                  <a:lnTo>
                    <a:pt x="52" y="76"/>
                  </a:lnTo>
                  <a:lnTo>
                    <a:pt x="48" y="83"/>
                  </a:lnTo>
                  <a:lnTo>
                    <a:pt x="45" y="83"/>
                  </a:lnTo>
                  <a:lnTo>
                    <a:pt x="43" y="82"/>
                  </a:lnTo>
                  <a:lnTo>
                    <a:pt x="39" y="80"/>
                  </a:lnTo>
                  <a:lnTo>
                    <a:pt x="37" y="76"/>
                  </a:lnTo>
                  <a:lnTo>
                    <a:pt x="35" y="70"/>
                  </a:lnTo>
                  <a:lnTo>
                    <a:pt x="32" y="67"/>
                  </a:lnTo>
                  <a:lnTo>
                    <a:pt x="21" y="67"/>
                  </a:lnTo>
                  <a:lnTo>
                    <a:pt x="11" y="70"/>
                  </a:lnTo>
                  <a:lnTo>
                    <a:pt x="10" y="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8" name="Freeform 69"/>
            <p:cNvSpPr>
              <a:spLocks/>
            </p:cNvSpPr>
            <p:nvPr/>
          </p:nvSpPr>
          <p:spPr bwMode="auto">
            <a:xfrm>
              <a:off x="2426556" y="2361085"/>
              <a:ext cx="456571" cy="456571"/>
            </a:xfrm>
            <a:custGeom>
              <a:avLst/>
              <a:gdLst>
                <a:gd name="T0" fmla="*/ 7336 w 264"/>
                <a:gd name="T1" fmla="*/ 196850 h 244"/>
                <a:gd name="T2" fmla="*/ 26410 w 264"/>
                <a:gd name="T3" fmla="*/ 207963 h 244"/>
                <a:gd name="T4" fmla="*/ 54288 w 264"/>
                <a:gd name="T5" fmla="*/ 228600 h 244"/>
                <a:gd name="T6" fmla="*/ 92436 w 264"/>
                <a:gd name="T7" fmla="*/ 242888 h 244"/>
                <a:gd name="T8" fmla="*/ 132051 w 264"/>
                <a:gd name="T9" fmla="*/ 252413 h 244"/>
                <a:gd name="T10" fmla="*/ 167265 w 264"/>
                <a:gd name="T11" fmla="*/ 266700 h 244"/>
                <a:gd name="T12" fmla="*/ 195142 w 264"/>
                <a:gd name="T13" fmla="*/ 277813 h 244"/>
                <a:gd name="T14" fmla="*/ 214216 w 264"/>
                <a:gd name="T15" fmla="*/ 273050 h 244"/>
                <a:gd name="T16" fmla="*/ 224487 w 264"/>
                <a:gd name="T17" fmla="*/ 263525 h 244"/>
                <a:gd name="T18" fmla="*/ 227421 w 264"/>
                <a:gd name="T19" fmla="*/ 254000 h 244"/>
                <a:gd name="T20" fmla="*/ 224487 w 264"/>
                <a:gd name="T21" fmla="*/ 239713 h 244"/>
                <a:gd name="T22" fmla="*/ 243561 w 264"/>
                <a:gd name="T23" fmla="*/ 246063 h 244"/>
                <a:gd name="T24" fmla="*/ 271438 w 264"/>
                <a:gd name="T25" fmla="*/ 266700 h 244"/>
                <a:gd name="T26" fmla="*/ 278775 w 264"/>
                <a:gd name="T27" fmla="*/ 280988 h 244"/>
                <a:gd name="T28" fmla="*/ 275840 w 264"/>
                <a:gd name="T29" fmla="*/ 307975 h 244"/>
                <a:gd name="T30" fmla="*/ 287578 w 264"/>
                <a:gd name="T31" fmla="*/ 322263 h 244"/>
                <a:gd name="T32" fmla="*/ 303718 w 264"/>
                <a:gd name="T33" fmla="*/ 328613 h 244"/>
                <a:gd name="T34" fmla="*/ 327193 w 264"/>
                <a:gd name="T35" fmla="*/ 333375 h 244"/>
                <a:gd name="T36" fmla="*/ 360940 w 264"/>
                <a:gd name="T37" fmla="*/ 360363 h 244"/>
                <a:gd name="T38" fmla="*/ 378547 w 264"/>
                <a:gd name="T39" fmla="*/ 387350 h 244"/>
                <a:gd name="T40" fmla="*/ 387350 w 264"/>
                <a:gd name="T41" fmla="*/ 349250 h 244"/>
                <a:gd name="T42" fmla="*/ 374145 w 264"/>
                <a:gd name="T43" fmla="*/ 307975 h 244"/>
                <a:gd name="T44" fmla="*/ 365341 w 264"/>
                <a:gd name="T45" fmla="*/ 292100 h 244"/>
                <a:gd name="T46" fmla="*/ 368276 w 264"/>
                <a:gd name="T47" fmla="*/ 269875 h 244"/>
                <a:gd name="T48" fmla="*/ 368276 w 264"/>
                <a:gd name="T49" fmla="*/ 236538 h 244"/>
                <a:gd name="T50" fmla="*/ 368276 w 264"/>
                <a:gd name="T51" fmla="*/ 207963 h 244"/>
                <a:gd name="T52" fmla="*/ 362407 w 264"/>
                <a:gd name="T53" fmla="*/ 176213 h 244"/>
                <a:gd name="T54" fmla="*/ 346267 w 264"/>
                <a:gd name="T55" fmla="*/ 142875 h 244"/>
                <a:gd name="T56" fmla="*/ 327193 w 264"/>
                <a:gd name="T57" fmla="*/ 125413 h 244"/>
                <a:gd name="T58" fmla="*/ 316923 w 264"/>
                <a:gd name="T59" fmla="*/ 104775 h 244"/>
                <a:gd name="T60" fmla="*/ 319857 w 264"/>
                <a:gd name="T61" fmla="*/ 76200 h 244"/>
                <a:gd name="T62" fmla="*/ 284644 w 264"/>
                <a:gd name="T63" fmla="*/ 55563 h 244"/>
                <a:gd name="T64" fmla="*/ 265569 w 264"/>
                <a:gd name="T65" fmla="*/ 46038 h 244"/>
                <a:gd name="T66" fmla="*/ 246495 w 264"/>
                <a:gd name="T67" fmla="*/ 34925 h 244"/>
                <a:gd name="T68" fmla="*/ 218618 w 264"/>
                <a:gd name="T69" fmla="*/ 38100 h 244"/>
                <a:gd name="T70" fmla="*/ 201011 w 264"/>
                <a:gd name="T71" fmla="*/ 25400 h 244"/>
                <a:gd name="T72" fmla="*/ 179003 w 264"/>
                <a:gd name="T73" fmla="*/ 17463 h 244"/>
                <a:gd name="T74" fmla="*/ 162863 w 264"/>
                <a:gd name="T75" fmla="*/ 20638 h 244"/>
                <a:gd name="T76" fmla="*/ 148191 w 264"/>
                <a:gd name="T77" fmla="*/ 11113 h 244"/>
                <a:gd name="T78" fmla="*/ 130584 w 264"/>
                <a:gd name="T79" fmla="*/ 3175 h 244"/>
                <a:gd name="T80" fmla="*/ 112977 w 264"/>
                <a:gd name="T81" fmla="*/ 0 h 244"/>
                <a:gd name="T82" fmla="*/ 102706 w 264"/>
                <a:gd name="T83" fmla="*/ 3175 h 244"/>
                <a:gd name="T84" fmla="*/ 95370 w 264"/>
                <a:gd name="T85" fmla="*/ 42863 h 244"/>
                <a:gd name="T86" fmla="*/ 73362 w 264"/>
                <a:gd name="T87" fmla="*/ 111125 h 244"/>
                <a:gd name="T88" fmla="*/ 51353 w 264"/>
                <a:gd name="T89" fmla="*/ 125413 h 244"/>
                <a:gd name="T90" fmla="*/ 35214 w 264"/>
                <a:gd name="T91" fmla="*/ 134938 h 244"/>
                <a:gd name="T92" fmla="*/ 32279 w 264"/>
                <a:gd name="T93" fmla="*/ 152400 h 244"/>
                <a:gd name="T94" fmla="*/ 19074 w 264"/>
                <a:gd name="T95" fmla="*/ 166688 h 244"/>
                <a:gd name="T96" fmla="*/ 10271 w 264"/>
                <a:gd name="T97" fmla="*/ 180975 h 244"/>
                <a:gd name="T98" fmla="*/ 5869 w 264"/>
                <a:gd name="T99" fmla="*/ 193675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4"/>
                <a:gd name="T151" fmla="*/ 0 h 244"/>
                <a:gd name="T152" fmla="*/ 264 w 264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4" h="244">
                  <a:moveTo>
                    <a:pt x="0" y="124"/>
                  </a:moveTo>
                  <a:lnTo>
                    <a:pt x="5" y="124"/>
                  </a:lnTo>
                  <a:lnTo>
                    <a:pt x="11" y="125"/>
                  </a:lnTo>
                  <a:lnTo>
                    <a:pt x="18" y="131"/>
                  </a:lnTo>
                  <a:lnTo>
                    <a:pt x="26" y="138"/>
                  </a:lnTo>
                  <a:lnTo>
                    <a:pt x="37" y="144"/>
                  </a:lnTo>
                  <a:lnTo>
                    <a:pt x="50" y="144"/>
                  </a:lnTo>
                  <a:lnTo>
                    <a:pt x="63" y="153"/>
                  </a:lnTo>
                  <a:lnTo>
                    <a:pt x="76" y="160"/>
                  </a:lnTo>
                  <a:lnTo>
                    <a:pt x="90" y="159"/>
                  </a:lnTo>
                  <a:lnTo>
                    <a:pt x="103" y="159"/>
                  </a:lnTo>
                  <a:lnTo>
                    <a:pt x="114" y="168"/>
                  </a:lnTo>
                  <a:lnTo>
                    <a:pt x="125" y="175"/>
                  </a:lnTo>
                  <a:lnTo>
                    <a:pt x="133" y="175"/>
                  </a:lnTo>
                  <a:lnTo>
                    <a:pt x="140" y="173"/>
                  </a:lnTo>
                  <a:lnTo>
                    <a:pt x="146" y="172"/>
                  </a:lnTo>
                  <a:lnTo>
                    <a:pt x="149" y="168"/>
                  </a:lnTo>
                  <a:lnTo>
                    <a:pt x="153" y="166"/>
                  </a:lnTo>
                  <a:lnTo>
                    <a:pt x="155" y="162"/>
                  </a:lnTo>
                  <a:lnTo>
                    <a:pt x="155" y="160"/>
                  </a:lnTo>
                  <a:lnTo>
                    <a:pt x="155" y="157"/>
                  </a:lnTo>
                  <a:lnTo>
                    <a:pt x="153" y="151"/>
                  </a:lnTo>
                  <a:lnTo>
                    <a:pt x="155" y="148"/>
                  </a:lnTo>
                  <a:lnTo>
                    <a:pt x="166" y="155"/>
                  </a:lnTo>
                  <a:lnTo>
                    <a:pt x="179" y="168"/>
                  </a:lnTo>
                  <a:lnTo>
                    <a:pt x="185" y="168"/>
                  </a:lnTo>
                  <a:lnTo>
                    <a:pt x="192" y="170"/>
                  </a:lnTo>
                  <a:lnTo>
                    <a:pt x="190" y="177"/>
                  </a:lnTo>
                  <a:lnTo>
                    <a:pt x="188" y="186"/>
                  </a:lnTo>
                  <a:lnTo>
                    <a:pt x="188" y="194"/>
                  </a:lnTo>
                  <a:lnTo>
                    <a:pt x="190" y="203"/>
                  </a:lnTo>
                  <a:lnTo>
                    <a:pt x="196" y="203"/>
                  </a:lnTo>
                  <a:lnTo>
                    <a:pt x="203" y="203"/>
                  </a:lnTo>
                  <a:lnTo>
                    <a:pt x="207" y="207"/>
                  </a:lnTo>
                  <a:lnTo>
                    <a:pt x="216" y="212"/>
                  </a:lnTo>
                  <a:lnTo>
                    <a:pt x="223" y="210"/>
                  </a:lnTo>
                  <a:lnTo>
                    <a:pt x="236" y="214"/>
                  </a:lnTo>
                  <a:lnTo>
                    <a:pt x="246" y="227"/>
                  </a:lnTo>
                  <a:lnTo>
                    <a:pt x="253" y="242"/>
                  </a:lnTo>
                  <a:lnTo>
                    <a:pt x="258" y="244"/>
                  </a:lnTo>
                  <a:lnTo>
                    <a:pt x="264" y="242"/>
                  </a:lnTo>
                  <a:lnTo>
                    <a:pt x="264" y="220"/>
                  </a:lnTo>
                  <a:lnTo>
                    <a:pt x="262" y="201"/>
                  </a:lnTo>
                  <a:lnTo>
                    <a:pt x="255" y="194"/>
                  </a:lnTo>
                  <a:lnTo>
                    <a:pt x="251" y="190"/>
                  </a:lnTo>
                  <a:lnTo>
                    <a:pt x="249" y="184"/>
                  </a:lnTo>
                  <a:lnTo>
                    <a:pt x="247" y="179"/>
                  </a:lnTo>
                  <a:lnTo>
                    <a:pt x="251" y="170"/>
                  </a:lnTo>
                  <a:lnTo>
                    <a:pt x="257" y="159"/>
                  </a:lnTo>
                  <a:lnTo>
                    <a:pt x="251" y="149"/>
                  </a:lnTo>
                  <a:lnTo>
                    <a:pt x="251" y="140"/>
                  </a:lnTo>
                  <a:lnTo>
                    <a:pt x="251" y="131"/>
                  </a:lnTo>
                  <a:lnTo>
                    <a:pt x="253" y="122"/>
                  </a:lnTo>
                  <a:lnTo>
                    <a:pt x="247" y="111"/>
                  </a:lnTo>
                  <a:lnTo>
                    <a:pt x="238" y="101"/>
                  </a:lnTo>
                  <a:lnTo>
                    <a:pt x="236" y="90"/>
                  </a:lnTo>
                  <a:lnTo>
                    <a:pt x="234" y="79"/>
                  </a:lnTo>
                  <a:lnTo>
                    <a:pt x="223" y="79"/>
                  </a:lnTo>
                  <a:lnTo>
                    <a:pt x="216" y="75"/>
                  </a:lnTo>
                  <a:lnTo>
                    <a:pt x="216" y="66"/>
                  </a:lnTo>
                  <a:lnTo>
                    <a:pt x="218" y="59"/>
                  </a:lnTo>
                  <a:lnTo>
                    <a:pt x="218" y="48"/>
                  </a:lnTo>
                  <a:lnTo>
                    <a:pt x="214" y="31"/>
                  </a:lnTo>
                  <a:lnTo>
                    <a:pt x="194" y="35"/>
                  </a:lnTo>
                  <a:lnTo>
                    <a:pt x="181" y="37"/>
                  </a:lnTo>
                  <a:lnTo>
                    <a:pt x="181" y="29"/>
                  </a:lnTo>
                  <a:lnTo>
                    <a:pt x="179" y="18"/>
                  </a:lnTo>
                  <a:lnTo>
                    <a:pt x="168" y="22"/>
                  </a:lnTo>
                  <a:lnTo>
                    <a:pt x="157" y="24"/>
                  </a:lnTo>
                  <a:lnTo>
                    <a:pt x="149" y="24"/>
                  </a:lnTo>
                  <a:lnTo>
                    <a:pt x="144" y="20"/>
                  </a:lnTo>
                  <a:lnTo>
                    <a:pt x="137" y="16"/>
                  </a:lnTo>
                  <a:lnTo>
                    <a:pt x="129" y="11"/>
                  </a:lnTo>
                  <a:lnTo>
                    <a:pt x="122" y="11"/>
                  </a:lnTo>
                  <a:lnTo>
                    <a:pt x="114" y="11"/>
                  </a:lnTo>
                  <a:lnTo>
                    <a:pt x="111" y="13"/>
                  </a:lnTo>
                  <a:lnTo>
                    <a:pt x="105" y="11"/>
                  </a:lnTo>
                  <a:lnTo>
                    <a:pt x="101" y="7"/>
                  </a:lnTo>
                  <a:lnTo>
                    <a:pt x="96" y="2"/>
                  </a:lnTo>
                  <a:lnTo>
                    <a:pt x="89" y="2"/>
                  </a:lnTo>
                  <a:lnTo>
                    <a:pt x="81" y="0"/>
                  </a:lnTo>
                  <a:lnTo>
                    <a:pt x="77" y="0"/>
                  </a:lnTo>
                  <a:lnTo>
                    <a:pt x="74" y="0"/>
                  </a:lnTo>
                  <a:lnTo>
                    <a:pt x="70" y="2"/>
                  </a:lnTo>
                  <a:lnTo>
                    <a:pt x="68" y="3"/>
                  </a:lnTo>
                  <a:lnTo>
                    <a:pt x="65" y="27"/>
                  </a:lnTo>
                  <a:lnTo>
                    <a:pt x="63" y="57"/>
                  </a:lnTo>
                  <a:lnTo>
                    <a:pt x="50" y="70"/>
                  </a:lnTo>
                  <a:lnTo>
                    <a:pt x="42" y="79"/>
                  </a:lnTo>
                  <a:lnTo>
                    <a:pt x="35" y="79"/>
                  </a:lnTo>
                  <a:lnTo>
                    <a:pt x="26" y="81"/>
                  </a:lnTo>
                  <a:lnTo>
                    <a:pt x="24" y="85"/>
                  </a:lnTo>
                  <a:lnTo>
                    <a:pt x="24" y="90"/>
                  </a:lnTo>
                  <a:lnTo>
                    <a:pt x="22" y="96"/>
                  </a:lnTo>
                  <a:lnTo>
                    <a:pt x="18" y="99"/>
                  </a:lnTo>
                  <a:lnTo>
                    <a:pt x="13" y="105"/>
                  </a:lnTo>
                  <a:lnTo>
                    <a:pt x="9" y="109"/>
                  </a:lnTo>
                  <a:lnTo>
                    <a:pt x="7" y="114"/>
                  </a:lnTo>
                  <a:lnTo>
                    <a:pt x="5" y="120"/>
                  </a:lnTo>
                  <a:lnTo>
                    <a:pt x="4" y="122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59" name="Freeform 71"/>
            <p:cNvSpPr>
              <a:spLocks/>
            </p:cNvSpPr>
            <p:nvPr/>
          </p:nvSpPr>
          <p:spPr bwMode="auto">
            <a:xfrm>
              <a:off x="3616635" y="3594199"/>
              <a:ext cx="755962" cy="684855"/>
            </a:xfrm>
            <a:custGeom>
              <a:avLst/>
              <a:gdLst>
                <a:gd name="T0" fmla="*/ 137641 w 438"/>
                <a:gd name="T1" fmla="*/ 193675 h 366"/>
                <a:gd name="T2" fmla="*/ 115677 w 438"/>
                <a:gd name="T3" fmla="*/ 227013 h 366"/>
                <a:gd name="T4" fmla="*/ 102499 w 438"/>
                <a:gd name="T5" fmla="*/ 258763 h 366"/>
                <a:gd name="T6" fmla="*/ 57107 w 438"/>
                <a:gd name="T7" fmla="*/ 323850 h 366"/>
                <a:gd name="T8" fmla="*/ 48321 w 438"/>
                <a:gd name="T9" fmla="*/ 365125 h 366"/>
                <a:gd name="T10" fmla="*/ 41000 w 438"/>
                <a:gd name="T11" fmla="*/ 382587 h 366"/>
                <a:gd name="T12" fmla="*/ 2929 w 438"/>
                <a:gd name="T13" fmla="*/ 404812 h 366"/>
                <a:gd name="T14" fmla="*/ 0 w 438"/>
                <a:gd name="T15" fmla="*/ 449263 h 366"/>
                <a:gd name="T16" fmla="*/ 35142 w 438"/>
                <a:gd name="T17" fmla="*/ 501650 h 366"/>
                <a:gd name="T18" fmla="*/ 80535 w 438"/>
                <a:gd name="T19" fmla="*/ 522288 h 366"/>
                <a:gd name="T20" fmla="*/ 105427 w 438"/>
                <a:gd name="T21" fmla="*/ 546100 h 366"/>
                <a:gd name="T22" fmla="*/ 121534 w 438"/>
                <a:gd name="T23" fmla="*/ 581025 h 366"/>
                <a:gd name="T24" fmla="*/ 140570 w 438"/>
                <a:gd name="T25" fmla="*/ 577850 h 366"/>
                <a:gd name="T26" fmla="*/ 165462 w 438"/>
                <a:gd name="T27" fmla="*/ 546100 h 366"/>
                <a:gd name="T28" fmla="*/ 194748 w 438"/>
                <a:gd name="T29" fmla="*/ 519113 h 366"/>
                <a:gd name="T30" fmla="*/ 207926 w 438"/>
                <a:gd name="T31" fmla="*/ 534988 h 366"/>
                <a:gd name="T32" fmla="*/ 232819 w 438"/>
                <a:gd name="T33" fmla="*/ 542925 h 366"/>
                <a:gd name="T34" fmla="*/ 251854 w 438"/>
                <a:gd name="T35" fmla="*/ 517525 h 366"/>
                <a:gd name="T36" fmla="*/ 259176 w 438"/>
                <a:gd name="T37" fmla="*/ 479425 h 366"/>
                <a:gd name="T38" fmla="*/ 272354 w 438"/>
                <a:gd name="T39" fmla="*/ 466725 h 366"/>
                <a:gd name="T40" fmla="*/ 291390 w 438"/>
                <a:gd name="T41" fmla="*/ 473075 h 366"/>
                <a:gd name="T42" fmla="*/ 307497 w 438"/>
                <a:gd name="T43" fmla="*/ 493713 h 366"/>
                <a:gd name="T44" fmla="*/ 338246 w 438"/>
                <a:gd name="T45" fmla="*/ 490538 h 366"/>
                <a:gd name="T46" fmla="*/ 380710 w 438"/>
                <a:gd name="T47" fmla="*/ 438150 h 366"/>
                <a:gd name="T48" fmla="*/ 424638 w 438"/>
                <a:gd name="T49" fmla="*/ 411163 h 366"/>
                <a:gd name="T50" fmla="*/ 421710 w 438"/>
                <a:gd name="T51" fmla="*/ 387350 h 366"/>
                <a:gd name="T52" fmla="*/ 440745 w 438"/>
                <a:gd name="T53" fmla="*/ 352425 h 366"/>
                <a:gd name="T54" fmla="*/ 434888 w 438"/>
                <a:gd name="T55" fmla="*/ 331787 h 366"/>
                <a:gd name="T56" fmla="*/ 427567 w 438"/>
                <a:gd name="T57" fmla="*/ 314325 h 366"/>
                <a:gd name="T58" fmla="*/ 449531 w 438"/>
                <a:gd name="T59" fmla="*/ 282575 h 366"/>
                <a:gd name="T60" fmla="*/ 470031 w 438"/>
                <a:gd name="T61" fmla="*/ 268288 h 366"/>
                <a:gd name="T62" fmla="*/ 505173 w 438"/>
                <a:gd name="T63" fmla="*/ 241300 h 366"/>
                <a:gd name="T64" fmla="*/ 573994 w 438"/>
                <a:gd name="T65" fmla="*/ 185737 h 366"/>
                <a:gd name="T66" fmla="*/ 606208 w 438"/>
                <a:gd name="T67" fmla="*/ 120650 h 366"/>
                <a:gd name="T68" fmla="*/ 641350 w 438"/>
                <a:gd name="T69" fmla="*/ 68263 h 366"/>
                <a:gd name="T70" fmla="*/ 625243 w 438"/>
                <a:gd name="T71" fmla="*/ 74612 h 366"/>
                <a:gd name="T72" fmla="*/ 587172 w 438"/>
                <a:gd name="T73" fmla="*/ 65088 h 366"/>
                <a:gd name="T74" fmla="*/ 535923 w 438"/>
                <a:gd name="T75" fmla="*/ 33338 h 366"/>
                <a:gd name="T76" fmla="*/ 465638 w 438"/>
                <a:gd name="T77" fmla="*/ 30163 h 366"/>
                <a:gd name="T78" fmla="*/ 431960 w 438"/>
                <a:gd name="T79" fmla="*/ 17463 h 366"/>
                <a:gd name="T80" fmla="*/ 396817 w 438"/>
                <a:gd name="T81" fmla="*/ 0 h 366"/>
                <a:gd name="T82" fmla="*/ 351425 w 438"/>
                <a:gd name="T83" fmla="*/ 33338 h 366"/>
                <a:gd name="T84" fmla="*/ 329461 w 438"/>
                <a:gd name="T85" fmla="*/ 100012 h 366"/>
                <a:gd name="T86" fmla="*/ 291390 w 438"/>
                <a:gd name="T87" fmla="*/ 158750 h 366"/>
                <a:gd name="T88" fmla="*/ 281140 w 438"/>
                <a:gd name="T89" fmla="*/ 193675 h 366"/>
                <a:gd name="T90" fmla="*/ 303104 w 438"/>
                <a:gd name="T91" fmla="*/ 238125 h 366"/>
                <a:gd name="T92" fmla="*/ 281140 w 438"/>
                <a:gd name="T93" fmla="*/ 249238 h 366"/>
                <a:gd name="T94" fmla="*/ 216712 w 438"/>
                <a:gd name="T95" fmla="*/ 230188 h 366"/>
                <a:gd name="T96" fmla="*/ 185962 w 438"/>
                <a:gd name="T97" fmla="*/ 230188 h 366"/>
                <a:gd name="T98" fmla="*/ 172784 w 438"/>
                <a:gd name="T99" fmla="*/ 234950 h 366"/>
                <a:gd name="T100" fmla="*/ 156677 w 438"/>
                <a:gd name="T101" fmla="*/ 214313 h 3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8"/>
                <a:gd name="T154" fmla="*/ 0 h 366"/>
                <a:gd name="T155" fmla="*/ 438 w 438"/>
                <a:gd name="T156" fmla="*/ 366 h 3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8" h="366">
                  <a:moveTo>
                    <a:pt x="105" y="119"/>
                  </a:moveTo>
                  <a:lnTo>
                    <a:pt x="100" y="120"/>
                  </a:lnTo>
                  <a:lnTo>
                    <a:pt x="94" y="122"/>
                  </a:lnTo>
                  <a:lnTo>
                    <a:pt x="89" y="128"/>
                  </a:lnTo>
                  <a:lnTo>
                    <a:pt x="85" y="137"/>
                  </a:lnTo>
                  <a:lnTo>
                    <a:pt x="79" y="143"/>
                  </a:lnTo>
                  <a:lnTo>
                    <a:pt x="76" y="148"/>
                  </a:lnTo>
                  <a:lnTo>
                    <a:pt x="72" y="154"/>
                  </a:lnTo>
                  <a:lnTo>
                    <a:pt x="70" y="163"/>
                  </a:lnTo>
                  <a:lnTo>
                    <a:pt x="59" y="176"/>
                  </a:lnTo>
                  <a:lnTo>
                    <a:pt x="44" y="194"/>
                  </a:lnTo>
                  <a:lnTo>
                    <a:pt x="39" y="204"/>
                  </a:lnTo>
                  <a:lnTo>
                    <a:pt x="35" y="217"/>
                  </a:lnTo>
                  <a:lnTo>
                    <a:pt x="33" y="222"/>
                  </a:lnTo>
                  <a:lnTo>
                    <a:pt x="33" y="230"/>
                  </a:lnTo>
                  <a:lnTo>
                    <a:pt x="33" y="235"/>
                  </a:lnTo>
                  <a:lnTo>
                    <a:pt x="35" y="241"/>
                  </a:lnTo>
                  <a:lnTo>
                    <a:pt x="28" y="241"/>
                  </a:lnTo>
                  <a:lnTo>
                    <a:pt x="18" y="242"/>
                  </a:lnTo>
                  <a:lnTo>
                    <a:pt x="11" y="248"/>
                  </a:lnTo>
                  <a:lnTo>
                    <a:pt x="2" y="255"/>
                  </a:lnTo>
                  <a:lnTo>
                    <a:pt x="2" y="268"/>
                  </a:lnTo>
                  <a:lnTo>
                    <a:pt x="0" y="283"/>
                  </a:lnTo>
                  <a:lnTo>
                    <a:pt x="2" y="283"/>
                  </a:lnTo>
                  <a:lnTo>
                    <a:pt x="13" y="298"/>
                  </a:lnTo>
                  <a:lnTo>
                    <a:pt x="24" y="316"/>
                  </a:lnTo>
                  <a:lnTo>
                    <a:pt x="39" y="320"/>
                  </a:lnTo>
                  <a:lnTo>
                    <a:pt x="52" y="324"/>
                  </a:lnTo>
                  <a:lnTo>
                    <a:pt x="55" y="329"/>
                  </a:lnTo>
                  <a:lnTo>
                    <a:pt x="57" y="337"/>
                  </a:lnTo>
                  <a:lnTo>
                    <a:pt x="65" y="340"/>
                  </a:lnTo>
                  <a:lnTo>
                    <a:pt x="72" y="344"/>
                  </a:lnTo>
                  <a:lnTo>
                    <a:pt x="76" y="355"/>
                  </a:lnTo>
                  <a:lnTo>
                    <a:pt x="79" y="364"/>
                  </a:lnTo>
                  <a:lnTo>
                    <a:pt x="83" y="366"/>
                  </a:lnTo>
                  <a:lnTo>
                    <a:pt x="87" y="366"/>
                  </a:lnTo>
                  <a:lnTo>
                    <a:pt x="92" y="366"/>
                  </a:lnTo>
                  <a:lnTo>
                    <a:pt x="96" y="364"/>
                  </a:lnTo>
                  <a:lnTo>
                    <a:pt x="113" y="344"/>
                  </a:lnTo>
                  <a:lnTo>
                    <a:pt x="126" y="326"/>
                  </a:lnTo>
                  <a:lnTo>
                    <a:pt x="131" y="326"/>
                  </a:lnTo>
                  <a:lnTo>
                    <a:pt x="133" y="327"/>
                  </a:lnTo>
                  <a:lnTo>
                    <a:pt x="137" y="331"/>
                  </a:lnTo>
                  <a:lnTo>
                    <a:pt x="138" y="335"/>
                  </a:lnTo>
                  <a:lnTo>
                    <a:pt x="142" y="337"/>
                  </a:lnTo>
                  <a:lnTo>
                    <a:pt x="146" y="340"/>
                  </a:lnTo>
                  <a:lnTo>
                    <a:pt x="151" y="342"/>
                  </a:lnTo>
                  <a:lnTo>
                    <a:pt x="159" y="342"/>
                  </a:lnTo>
                  <a:lnTo>
                    <a:pt x="166" y="339"/>
                  </a:lnTo>
                  <a:lnTo>
                    <a:pt x="170" y="333"/>
                  </a:lnTo>
                  <a:lnTo>
                    <a:pt x="172" y="326"/>
                  </a:lnTo>
                  <a:lnTo>
                    <a:pt x="172" y="316"/>
                  </a:lnTo>
                  <a:lnTo>
                    <a:pt x="174" y="309"/>
                  </a:lnTo>
                  <a:lnTo>
                    <a:pt x="177" y="302"/>
                  </a:lnTo>
                  <a:lnTo>
                    <a:pt x="179" y="298"/>
                  </a:lnTo>
                  <a:lnTo>
                    <a:pt x="183" y="296"/>
                  </a:lnTo>
                  <a:lnTo>
                    <a:pt x="186" y="294"/>
                  </a:lnTo>
                  <a:lnTo>
                    <a:pt x="190" y="292"/>
                  </a:lnTo>
                  <a:lnTo>
                    <a:pt x="196" y="294"/>
                  </a:lnTo>
                  <a:lnTo>
                    <a:pt x="199" y="298"/>
                  </a:lnTo>
                  <a:lnTo>
                    <a:pt x="203" y="302"/>
                  </a:lnTo>
                  <a:lnTo>
                    <a:pt x="207" y="307"/>
                  </a:lnTo>
                  <a:lnTo>
                    <a:pt x="210" y="311"/>
                  </a:lnTo>
                  <a:lnTo>
                    <a:pt x="214" y="313"/>
                  </a:lnTo>
                  <a:lnTo>
                    <a:pt x="222" y="313"/>
                  </a:lnTo>
                  <a:lnTo>
                    <a:pt x="231" y="309"/>
                  </a:lnTo>
                  <a:lnTo>
                    <a:pt x="236" y="292"/>
                  </a:lnTo>
                  <a:lnTo>
                    <a:pt x="242" y="278"/>
                  </a:lnTo>
                  <a:lnTo>
                    <a:pt x="260" y="276"/>
                  </a:lnTo>
                  <a:lnTo>
                    <a:pt x="286" y="268"/>
                  </a:lnTo>
                  <a:lnTo>
                    <a:pt x="290" y="265"/>
                  </a:lnTo>
                  <a:lnTo>
                    <a:pt x="290" y="259"/>
                  </a:lnTo>
                  <a:lnTo>
                    <a:pt x="290" y="255"/>
                  </a:lnTo>
                  <a:lnTo>
                    <a:pt x="290" y="252"/>
                  </a:lnTo>
                  <a:lnTo>
                    <a:pt x="288" y="244"/>
                  </a:lnTo>
                  <a:lnTo>
                    <a:pt x="288" y="239"/>
                  </a:lnTo>
                  <a:lnTo>
                    <a:pt x="294" y="230"/>
                  </a:lnTo>
                  <a:lnTo>
                    <a:pt x="301" y="222"/>
                  </a:lnTo>
                  <a:lnTo>
                    <a:pt x="301" y="217"/>
                  </a:lnTo>
                  <a:lnTo>
                    <a:pt x="299" y="213"/>
                  </a:lnTo>
                  <a:lnTo>
                    <a:pt x="297" y="209"/>
                  </a:lnTo>
                  <a:lnTo>
                    <a:pt x="294" y="205"/>
                  </a:lnTo>
                  <a:lnTo>
                    <a:pt x="292" y="202"/>
                  </a:lnTo>
                  <a:lnTo>
                    <a:pt x="292" y="198"/>
                  </a:lnTo>
                  <a:lnTo>
                    <a:pt x="294" y="191"/>
                  </a:lnTo>
                  <a:lnTo>
                    <a:pt x="299" y="183"/>
                  </a:lnTo>
                  <a:lnTo>
                    <a:pt x="307" y="178"/>
                  </a:lnTo>
                  <a:lnTo>
                    <a:pt x="312" y="172"/>
                  </a:lnTo>
                  <a:lnTo>
                    <a:pt x="316" y="170"/>
                  </a:lnTo>
                  <a:lnTo>
                    <a:pt x="321" y="169"/>
                  </a:lnTo>
                  <a:lnTo>
                    <a:pt x="329" y="169"/>
                  </a:lnTo>
                  <a:lnTo>
                    <a:pt x="338" y="163"/>
                  </a:lnTo>
                  <a:lnTo>
                    <a:pt x="345" y="152"/>
                  </a:lnTo>
                  <a:lnTo>
                    <a:pt x="362" y="141"/>
                  </a:lnTo>
                  <a:lnTo>
                    <a:pt x="379" y="128"/>
                  </a:lnTo>
                  <a:lnTo>
                    <a:pt x="392" y="117"/>
                  </a:lnTo>
                  <a:lnTo>
                    <a:pt x="399" y="100"/>
                  </a:lnTo>
                  <a:lnTo>
                    <a:pt x="406" y="84"/>
                  </a:lnTo>
                  <a:lnTo>
                    <a:pt x="414" y="76"/>
                  </a:lnTo>
                  <a:lnTo>
                    <a:pt x="417" y="72"/>
                  </a:lnTo>
                  <a:lnTo>
                    <a:pt x="425" y="63"/>
                  </a:lnTo>
                  <a:lnTo>
                    <a:pt x="438" y="43"/>
                  </a:lnTo>
                  <a:lnTo>
                    <a:pt x="427" y="47"/>
                  </a:lnTo>
                  <a:lnTo>
                    <a:pt x="419" y="48"/>
                  </a:lnTo>
                  <a:lnTo>
                    <a:pt x="410" y="47"/>
                  </a:lnTo>
                  <a:lnTo>
                    <a:pt x="401" y="41"/>
                  </a:lnTo>
                  <a:lnTo>
                    <a:pt x="392" y="37"/>
                  </a:lnTo>
                  <a:lnTo>
                    <a:pt x="382" y="32"/>
                  </a:lnTo>
                  <a:lnTo>
                    <a:pt x="366" y="21"/>
                  </a:lnTo>
                  <a:lnTo>
                    <a:pt x="347" y="11"/>
                  </a:lnTo>
                  <a:lnTo>
                    <a:pt x="332" y="15"/>
                  </a:lnTo>
                  <a:lnTo>
                    <a:pt x="318" y="19"/>
                  </a:lnTo>
                  <a:lnTo>
                    <a:pt x="308" y="15"/>
                  </a:lnTo>
                  <a:lnTo>
                    <a:pt x="301" y="11"/>
                  </a:lnTo>
                  <a:lnTo>
                    <a:pt x="295" y="11"/>
                  </a:lnTo>
                  <a:lnTo>
                    <a:pt x="290" y="11"/>
                  </a:lnTo>
                  <a:lnTo>
                    <a:pt x="281" y="6"/>
                  </a:lnTo>
                  <a:lnTo>
                    <a:pt x="271" y="0"/>
                  </a:lnTo>
                  <a:lnTo>
                    <a:pt x="270" y="0"/>
                  </a:lnTo>
                  <a:lnTo>
                    <a:pt x="268" y="0"/>
                  </a:lnTo>
                  <a:lnTo>
                    <a:pt x="240" y="21"/>
                  </a:lnTo>
                  <a:lnTo>
                    <a:pt x="225" y="32"/>
                  </a:lnTo>
                  <a:lnTo>
                    <a:pt x="225" y="47"/>
                  </a:lnTo>
                  <a:lnTo>
                    <a:pt x="225" y="63"/>
                  </a:lnTo>
                  <a:lnTo>
                    <a:pt x="216" y="76"/>
                  </a:lnTo>
                  <a:lnTo>
                    <a:pt x="205" y="93"/>
                  </a:lnTo>
                  <a:lnTo>
                    <a:pt x="199" y="100"/>
                  </a:lnTo>
                  <a:lnTo>
                    <a:pt x="196" y="108"/>
                  </a:lnTo>
                  <a:lnTo>
                    <a:pt x="192" y="115"/>
                  </a:lnTo>
                  <a:lnTo>
                    <a:pt x="192" y="122"/>
                  </a:lnTo>
                  <a:lnTo>
                    <a:pt x="201" y="135"/>
                  </a:lnTo>
                  <a:lnTo>
                    <a:pt x="209" y="146"/>
                  </a:lnTo>
                  <a:lnTo>
                    <a:pt x="207" y="150"/>
                  </a:lnTo>
                  <a:lnTo>
                    <a:pt x="203" y="154"/>
                  </a:lnTo>
                  <a:lnTo>
                    <a:pt x="199" y="156"/>
                  </a:lnTo>
                  <a:lnTo>
                    <a:pt x="192" y="157"/>
                  </a:lnTo>
                  <a:lnTo>
                    <a:pt x="175" y="154"/>
                  </a:lnTo>
                  <a:lnTo>
                    <a:pt x="161" y="152"/>
                  </a:lnTo>
                  <a:lnTo>
                    <a:pt x="148" y="145"/>
                  </a:lnTo>
                  <a:lnTo>
                    <a:pt x="138" y="137"/>
                  </a:lnTo>
                  <a:lnTo>
                    <a:pt x="133" y="139"/>
                  </a:lnTo>
                  <a:lnTo>
                    <a:pt x="127" y="145"/>
                  </a:lnTo>
                  <a:lnTo>
                    <a:pt x="124" y="146"/>
                  </a:lnTo>
                  <a:lnTo>
                    <a:pt x="122" y="148"/>
                  </a:lnTo>
                  <a:lnTo>
                    <a:pt x="118" y="148"/>
                  </a:lnTo>
                  <a:lnTo>
                    <a:pt x="114" y="146"/>
                  </a:lnTo>
                  <a:lnTo>
                    <a:pt x="111" y="141"/>
                  </a:lnTo>
                  <a:lnTo>
                    <a:pt x="107" y="135"/>
                  </a:lnTo>
                  <a:lnTo>
                    <a:pt x="105" y="128"/>
                  </a:lnTo>
                  <a:lnTo>
                    <a:pt x="105" y="11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0" name="Freeform 72"/>
            <p:cNvSpPr>
              <a:spLocks/>
            </p:cNvSpPr>
            <p:nvPr/>
          </p:nvSpPr>
          <p:spPr bwMode="auto">
            <a:xfrm>
              <a:off x="2957974" y="4262214"/>
              <a:ext cx="709182" cy="943080"/>
            </a:xfrm>
            <a:custGeom>
              <a:avLst/>
              <a:gdLst>
                <a:gd name="T0" fmla="*/ 1464 w 411"/>
                <a:gd name="T1" fmla="*/ 217488 h 504"/>
                <a:gd name="T2" fmla="*/ 4392 w 411"/>
                <a:gd name="T3" fmla="*/ 241300 h 504"/>
                <a:gd name="T4" fmla="*/ 26350 w 411"/>
                <a:gd name="T5" fmla="*/ 242888 h 504"/>
                <a:gd name="T6" fmla="*/ 64412 w 411"/>
                <a:gd name="T7" fmla="*/ 241300 h 504"/>
                <a:gd name="T8" fmla="*/ 80515 w 411"/>
                <a:gd name="T9" fmla="*/ 260350 h 504"/>
                <a:gd name="T10" fmla="*/ 96617 w 411"/>
                <a:gd name="T11" fmla="*/ 319088 h 504"/>
                <a:gd name="T12" fmla="*/ 122968 w 411"/>
                <a:gd name="T13" fmla="*/ 436563 h 504"/>
                <a:gd name="T14" fmla="*/ 112720 w 411"/>
                <a:gd name="T15" fmla="*/ 481013 h 504"/>
                <a:gd name="T16" fmla="*/ 137607 w 411"/>
                <a:gd name="T17" fmla="*/ 490538 h 504"/>
                <a:gd name="T18" fmla="*/ 158101 w 411"/>
                <a:gd name="T19" fmla="*/ 442913 h 504"/>
                <a:gd name="T20" fmla="*/ 175668 w 411"/>
                <a:gd name="T21" fmla="*/ 460375 h 504"/>
                <a:gd name="T22" fmla="*/ 166885 w 411"/>
                <a:gd name="T23" fmla="*/ 522288 h 504"/>
                <a:gd name="T24" fmla="*/ 199090 w 411"/>
                <a:gd name="T25" fmla="*/ 554038 h 504"/>
                <a:gd name="T26" fmla="*/ 297172 w 411"/>
                <a:gd name="T27" fmla="*/ 557213 h 504"/>
                <a:gd name="T28" fmla="*/ 317666 w 411"/>
                <a:gd name="T29" fmla="*/ 601663 h 504"/>
                <a:gd name="T30" fmla="*/ 367439 w 411"/>
                <a:gd name="T31" fmla="*/ 608013 h 504"/>
                <a:gd name="T32" fmla="*/ 390861 w 411"/>
                <a:gd name="T33" fmla="*/ 665163 h 504"/>
                <a:gd name="T34" fmla="*/ 428923 w 411"/>
                <a:gd name="T35" fmla="*/ 739775 h 504"/>
                <a:gd name="T36" fmla="*/ 456737 w 411"/>
                <a:gd name="T37" fmla="*/ 739775 h 504"/>
                <a:gd name="T38" fmla="*/ 510901 w 411"/>
                <a:gd name="T39" fmla="*/ 788988 h 504"/>
                <a:gd name="T40" fmla="*/ 572385 w 411"/>
                <a:gd name="T41" fmla="*/ 795338 h 504"/>
                <a:gd name="T42" fmla="*/ 601663 w 411"/>
                <a:gd name="T43" fmla="*/ 768350 h 504"/>
                <a:gd name="T44" fmla="*/ 572385 w 411"/>
                <a:gd name="T45" fmla="*/ 685800 h 504"/>
                <a:gd name="T46" fmla="*/ 562138 w 411"/>
                <a:gd name="T47" fmla="*/ 601663 h 504"/>
                <a:gd name="T48" fmla="*/ 584096 w 411"/>
                <a:gd name="T49" fmla="*/ 557213 h 504"/>
                <a:gd name="T50" fmla="*/ 553354 w 411"/>
                <a:gd name="T51" fmla="*/ 525463 h 504"/>
                <a:gd name="T52" fmla="*/ 524076 w 411"/>
                <a:gd name="T53" fmla="*/ 533400 h 504"/>
                <a:gd name="T54" fmla="*/ 518221 w 411"/>
                <a:gd name="T55" fmla="*/ 512763 h 504"/>
                <a:gd name="T56" fmla="*/ 477232 w 411"/>
                <a:gd name="T57" fmla="*/ 525463 h 504"/>
                <a:gd name="T58" fmla="*/ 459665 w 411"/>
                <a:gd name="T59" fmla="*/ 549275 h 504"/>
                <a:gd name="T60" fmla="*/ 437706 w 411"/>
                <a:gd name="T61" fmla="*/ 528638 h 504"/>
                <a:gd name="T62" fmla="*/ 409892 w 411"/>
                <a:gd name="T63" fmla="*/ 519113 h 504"/>
                <a:gd name="T64" fmla="*/ 364511 w 411"/>
                <a:gd name="T65" fmla="*/ 490538 h 504"/>
                <a:gd name="T66" fmla="*/ 335233 w 411"/>
                <a:gd name="T67" fmla="*/ 504825 h 504"/>
                <a:gd name="T68" fmla="*/ 361583 w 411"/>
                <a:gd name="T69" fmla="*/ 449263 h 504"/>
                <a:gd name="T70" fmla="*/ 370367 w 411"/>
                <a:gd name="T71" fmla="*/ 390525 h 504"/>
                <a:gd name="T72" fmla="*/ 374759 w 411"/>
                <a:gd name="T73" fmla="*/ 355600 h 504"/>
                <a:gd name="T74" fmla="*/ 320594 w 411"/>
                <a:gd name="T75" fmla="*/ 357188 h 504"/>
                <a:gd name="T76" fmla="*/ 310347 w 411"/>
                <a:gd name="T77" fmla="*/ 322263 h 504"/>
                <a:gd name="T78" fmla="*/ 326450 w 411"/>
                <a:gd name="T79" fmla="*/ 293688 h 504"/>
                <a:gd name="T80" fmla="*/ 335233 w 411"/>
                <a:gd name="T81" fmla="*/ 211138 h 504"/>
                <a:gd name="T82" fmla="*/ 320594 w 411"/>
                <a:gd name="T83" fmla="*/ 107950 h 504"/>
                <a:gd name="T84" fmla="*/ 317666 w 411"/>
                <a:gd name="T85" fmla="*/ 52388 h 504"/>
                <a:gd name="T86" fmla="*/ 310347 w 411"/>
                <a:gd name="T87" fmla="*/ 23813 h 504"/>
                <a:gd name="T88" fmla="*/ 264966 w 411"/>
                <a:gd name="T89" fmla="*/ 34925 h 504"/>
                <a:gd name="T90" fmla="*/ 199090 w 411"/>
                <a:gd name="T91" fmla="*/ 107950 h 504"/>
                <a:gd name="T92" fmla="*/ 118576 w 411"/>
                <a:gd name="T93" fmla="*/ 134938 h 504"/>
                <a:gd name="T94" fmla="*/ 87834 w 411"/>
                <a:gd name="T95" fmla="*/ 141288 h 504"/>
                <a:gd name="T96" fmla="*/ 61484 w 411"/>
                <a:gd name="T97" fmla="*/ 166688 h 5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1"/>
                <a:gd name="T148" fmla="*/ 0 h 504"/>
                <a:gd name="T149" fmla="*/ 411 w 411"/>
                <a:gd name="T150" fmla="*/ 504 h 5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1" h="504">
                  <a:moveTo>
                    <a:pt x="1" y="113"/>
                  </a:moveTo>
                  <a:lnTo>
                    <a:pt x="3" y="120"/>
                  </a:lnTo>
                  <a:lnTo>
                    <a:pt x="3" y="129"/>
                  </a:lnTo>
                  <a:lnTo>
                    <a:pt x="1" y="137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50"/>
                  </a:lnTo>
                  <a:lnTo>
                    <a:pt x="3" y="152"/>
                  </a:lnTo>
                  <a:lnTo>
                    <a:pt x="7" y="153"/>
                  </a:lnTo>
                  <a:lnTo>
                    <a:pt x="11" y="155"/>
                  </a:lnTo>
                  <a:lnTo>
                    <a:pt x="14" y="155"/>
                  </a:lnTo>
                  <a:lnTo>
                    <a:pt x="18" y="153"/>
                  </a:lnTo>
                  <a:lnTo>
                    <a:pt x="22" y="152"/>
                  </a:lnTo>
                  <a:lnTo>
                    <a:pt x="31" y="150"/>
                  </a:lnTo>
                  <a:lnTo>
                    <a:pt x="38" y="150"/>
                  </a:lnTo>
                  <a:lnTo>
                    <a:pt x="44" y="152"/>
                  </a:lnTo>
                  <a:lnTo>
                    <a:pt x="49" y="153"/>
                  </a:lnTo>
                  <a:lnTo>
                    <a:pt x="53" y="155"/>
                  </a:lnTo>
                  <a:lnTo>
                    <a:pt x="55" y="159"/>
                  </a:lnTo>
                  <a:lnTo>
                    <a:pt x="55" y="164"/>
                  </a:lnTo>
                  <a:lnTo>
                    <a:pt x="53" y="170"/>
                  </a:lnTo>
                  <a:lnTo>
                    <a:pt x="49" y="181"/>
                  </a:lnTo>
                  <a:lnTo>
                    <a:pt x="48" y="190"/>
                  </a:lnTo>
                  <a:lnTo>
                    <a:pt x="66" y="201"/>
                  </a:lnTo>
                  <a:lnTo>
                    <a:pt x="84" y="213"/>
                  </a:lnTo>
                  <a:lnTo>
                    <a:pt x="84" y="238"/>
                  </a:lnTo>
                  <a:lnTo>
                    <a:pt x="86" y="264"/>
                  </a:lnTo>
                  <a:lnTo>
                    <a:pt x="84" y="275"/>
                  </a:lnTo>
                  <a:lnTo>
                    <a:pt x="79" y="285"/>
                  </a:lnTo>
                  <a:lnTo>
                    <a:pt x="77" y="290"/>
                  </a:lnTo>
                  <a:lnTo>
                    <a:pt x="77" y="296"/>
                  </a:lnTo>
                  <a:lnTo>
                    <a:pt x="77" y="303"/>
                  </a:lnTo>
                  <a:lnTo>
                    <a:pt x="83" y="309"/>
                  </a:lnTo>
                  <a:lnTo>
                    <a:pt x="86" y="312"/>
                  </a:lnTo>
                  <a:lnTo>
                    <a:pt x="90" y="312"/>
                  </a:lnTo>
                  <a:lnTo>
                    <a:pt x="94" y="309"/>
                  </a:lnTo>
                  <a:lnTo>
                    <a:pt x="97" y="305"/>
                  </a:lnTo>
                  <a:lnTo>
                    <a:pt x="101" y="292"/>
                  </a:lnTo>
                  <a:lnTo>
                    <a:pt x="105" y="281"/>
                  </a:lnTo>
                  <a:lnTo>
                    <a:pt x="108" y="279"/>
                  </a:lnTo>
                  <a:lnTo>
                    <a:pt x="110" y="279"/>
                  </a:lnTo>
                  <a:lnTo>
                    <a:pt x="112" y="279"/>
                  </a:lnTo>
                  <a:lnTo>
                    <a:pt x="116" y="281"/>
                  </a:lnTo>
                  <a:lnTo>
                    <a:pt x="120" y="290"/>
                  </a:lnTo>
                  <a:lnTo>
                    <a:pt x="120" y="301"/>
                  </a:lnTo>
                  <a:lnTo>
                    <a:pt x="118" y="312"/>
                  </a:lnTo>
                  <a:lnTo>
                    <a:pt x="116" y="322"/>
                  </a:lnTo>
                  <a:lnTo>
                    <a:pt x="114" y="329"/>
                  </a:lnTo>
                  <a:lnTo>
                    <a:pt x="116" y="333"/>
                  </a:lnTo>
                  <a:lnTo>
                    <a:pt x="120" y="338"/>
                  </a:lnTo>
                  <a:lnTo>
                    <a:pt x="123" y="342"/>
                  </a:lnTo>
                  <a:lnTo>
                    <a:pt x="136" y="349"/>
                  </a:lnTo>
                  <a:lnTo>
                    <a:pt x="153" y="353"/>
                  </a:lnTo>
                  <a:lnTo>
                    <a:pt x="173" y="353"/>
                  </a:lnTo>
                  <a:lnTo>
                    <a:pt x="193" y="349"/>
                  </a:lnTo>
                  <a:lnTo>
                    <a:pt x="203" y="351"/>
                  </a:lnTo>
                  <a:lnTo>
                    <a:pt x="208" y="355"/>
                  </a:lnTo>
                  <a:lnTo>
                    <a:pt x="212" y="360"/>
                  </a:lnTo>
                  <a:lnTo>
                    <a:pt x="216" y="368"/>
                  </a:lnTo>
                  <a:lnTo>
                    <a:pt x="217" y="379"/>
                  </a:lnTo>
                  <a:lnTo>
                    <a:pt x="223" y="388"/>
                  </a:lnTo>
                  <a:lnTo>
                    <a:pt x="232" y="388"/>
                  </a:lnTo>
                  <a:lnTo>
                    <a:pt x="245" y="384"/>
                  </a:lnTo>
                  <a:lnTo>
                    <a:pt x="251" y="383"/>
                  </a:lnTo>
                  <a:lnTo>
                    <a:pt x="256" y="384"/>
                  </a:lnTo>
                  <a:lnTo>
                    <a:pt x="262" y="388"/>
                  </a:lnTo>
                  <a:lnTo>
                    <a:pt x="267" y="397"/>
                  </a:lnTo>
                  <a:lnTo>
                    <a:pt x="267" y="419"/>
                  </a:lnTo>
                  <a:lnTo>
                    <a:pt x="271" y="440"/>
                  </a:lnTo>
                  <a:lnTo>
                    <a:pt x="282" y="451"/>
                  </a:lnTo>
                  <a:lnTo>
                    <a:pt x="293" y="460"/>
                  </a:lnTo>
                  <a:lnTo>
                    <a:pt x="293" y="466"/>
                  </a:lnTo>
                  <a:lnTo>
                    <a:pt x="293" y="468"/>
                  </a:lnTo>
                  <a:lnTo>
                    <a:pt x="297" y="469"/>
                  </a:lnTo>
                  <a:lnTo>
                    <a:pt x="301" y="469"/>
                  </a:lnTo>
                  <a:lnTo>
                    <a:pt x="312" y="466"/>
                  </a:lnTo>
                  <a:lnTo>
                    <a:pt x="325" y="460"/>
                  </a:lnTo>
                  <a:lnTo>
                    <a:pt x="332" y="477"/>
                  </a:lnTo>
                  <a:lnTo>
                    <a:pt x="339" y="488"/>
                  </a:lnTo>
                  <a:lnTo>
                    <a:pt x="349" y="497"/>
                  </a:lnTo>
                  <a:lnTo>
                    <a:pt x="358" y="503"/>
                  </a:lnTo>
                  <a:lnTo>
                    <a:pt x="369" y="504"/>
                  </a:lnTo>
                  <a:lnTo>
                    <a:pt x="380" y="504"/>
                  </a:lnTo>
                  <a:lnTo>
                    <a:pt x="391" y="501"/>
                  </a:lnTo>
                  <a:lnTo>
                    <a:pt x="402" y="495"/>
                  </a:lnTo>
                  <a:lnTo>
                    <a:pt x="408" y="492"/>
                  </a:lnTo>
                  <a:lnTo>
                    <a:pt x="410" y="488"/>
                  </a:lnTo>
                  <a:lnTo>
                    <a:pt x="411" y="484"/>
                  </a:lnTo>
                  <a:lnTo>
                    <a:pt x="411" y="480"/>
                  </a:lnTo>
                  <a:lnTo>
                    <a:pt x="406" y="469"/>
                  </a:lnTo>
                  <a:lnTo>
                    <a:pt x="393" y="449"/>
                  </a:lnTo>
                  <a:lnTo>
                    <a:pt x="391" y="432"/>
                  </a:lnTo>
                  <a:lnTo>
                    <a:pt x="389" y="416"/>
                  </a:lnTo>
                  <a:lnTo>
                    <a:pt x="386" y="399"/>
                  </a:lnTo>
                  <a:lnTo>
                    <a:pt x="384" y="383"/>
                  </a:lnTo>
                  <a:lnTo>
                    <a:pt x="384" y="379"/>
                  </a:lnTo>
                  <a:lnTo>
                    <a:pt x="391" y="373"/>
                  </a:lnTo>
                  <a:lnTo>
                    <a:pt x="402" y="364"/>
                  </a:lnTo>
                  <a:lnTo>
                    <a:pt x="402" y="357"/>
                  </a:lnTo>
                  <a:lnTo>
                    <a:pt x="399" y="351"/>
                  </a:lnTo>
                  <a:lnTo>
                    <a:pt x="393" y="346"/>
                  </a:lnTo>
                  <a:lnTo>
                    <a:pt x="389" y="340"/>
                  </a:lnTo>
                  <a:lnTo>
                    <a:pt x="384" y="334"/>
                  </a:lnTo>
                  <a:lnTo>
                    <a:pt x="378" y="331"/>
                  </a:lnTo>
                  <a:lnTo>
                    <a:pt x="373" y="331"/>
                  </a:lnTo>
                  <a:lnTo>
                    <a:pt x="367" y="334"/>
                  </a:lnTo>
                  <a:lnTo>
                    <a:pt x="362" y="336"/>
                  </a:lnTo>
                  <a:lnTo>
                    <a:pt x="358" y="336"/>
                  </a:lnTo>
                  <a:lnTo>
                    <a:pt x="356" y="334"/>
                  </a:lnTo>
                  <a:lnTo>
                    <a:pt x="354" y="327"/>
                  </a:lnTo>
                  <a:lnTo>
                    <a:pt x="354" y="325"/>
                  </a:lnTo>
                  <a:lnTo>
                    <a:pt x="354" y="323"/>
                  </a:lnTo>
                  <a:lnTo>
                    <a:pt x="345" y="322"/>
                  </a:lnTo>
                  <a:lnTo>
                    <a:pt x="334" y="323"/>
                  </a:lnTo>
                  <a:lnTo>
                    <a:pt x="328" y="327"/>
                  </a:lnTo>
                  <a:lnTo>
                    <a:pt x="326" y="331"/>
                  </a:lnTo>
                  <a:lnTo>
                    <a:pt x="323" y="334"/>
                  </a:lnTo>
                  <a:lnTo>
                    <a:pt x="321" y="338"/>
                  </a:lnTo>
                  <a:lnTo>
                    <a:pt x="317" y="342"/>
                  </a:lnTo>
                  <a:lnTo>
                    <a:pt x="314" y="346"/>
                  </a:lnTo>
                  <a:lnTo>
                    <a:pt x="306" y="347"/>
                  </a:lnTo>
                  <a:lnTo>
                    <a:pt x="297" y="347"/>
                  </a:lnTo>
                  <a:lnTo>
                    <a:pt x="297" y="340"/>
                  </a:lnTo>
                  <a:lnTo>
                    <a:pt x="299" y="333"/>
                  </a:lnTo>
                  <a:lnTo>
                    <a:pt x="295" y="331"/>
                  </a:lnTo>
                  <a:lnTo>
                    <a:pt x="291" y="329"/>
                  </a:lnTo>
                  <a:lnTo>
                    <a:pt x="286" y="329"/>
                  </a:lnTo>
                  <a:lnTo>
                    <a:pt x="280" y="327"/>
                  </a:lnTo>
                  <a:lnTo>
                    <a:pt x="267" y="327"/>
                  </a:lnTo>
                  <a:lnTo>
                    <a:pt x="254" y="325"/>
                  </a:lnTo>
                  <a:lnTo>
                    <a:pt x="251" y="314"/>
                  </a:lnTo>
                  <a:lnTo>
                    <a:pt x="249" y="309"/>
                  </a:lnTo>
                  <a:lnTo>
                    <a:pt x="243" y="310"/>
                  </a:lnTo>
                  <a:lnTo>
                    <a:pt x="236" y="314"/>
                  </a:lnTo>
                  <a:lnTo>
                    <a:pt x="232" y="316"/>
                  </a:lnTo>
                  <a:lnTo>
                    <a:pt x="229" y="318"/>
                  </a:lnTo>
                  <a:lnTo>
                    <a:pt x="225" y="316"/>
                  </a:lnTo>
                  <a:lnTo>
                    <a:pt x="221" y="314"/>
                  </a:lnTo>
                  <a:lnTo>
                    <a:pt x="232" y="298"/>
                  </a:lnTo>
                  <a:lnTo>
                    <a:pt x="247" y="283"/>
                  </a:lnTo>
                  <a:lnTo>
                    <a:pt x="242" y="272"/>
                  </a:lnTo>
                  <a:lnTo>
                    <a:pt x="238" y="264"/>
                  </a:lnTo>
                  <a:lnTo>
                    <a:pt x="245" y="253"/>
                  </a:lnTo>
                  <a:lnTo>
                    <a:pt x="253" y="246"/>
                  </a:lnTo>
                  <a:lnTo>
                    <a:pt x="256" y="242"/>
                  </a:lnTo>
                  <a:lnTo>
                    <a:pt x="258" y="237"/>
                  </a:lnTo>
                  <a:lnTo>
                    <a:pt x="258" y="231"/>
                  </a:lnTo>
                  <a:lnTo>
                    <a:pt x="256" y="224"/>
                  </a:lnTo>
                  <a:lnTo>
                    <a:pt x="243" y="225"/>
                  </a:lnTo>
                  <a:lnTo>
                    <a:pt x="227" y="229"/>
                  </a:lnTo>
                  <a:lnTo>
                    <a:pt x="223" y="229"/>
                  </a:lnTo>
                  <a:lnTo>
                    <a:pt x="219" y="225"/>
                  </a:lnTo>
                  <a:lnTo>
                    <a:pt x="216" y="222"/>
                  </a:lnTo>
                  <a:lnTo>
                    <a:pt x="214" y="214"/>
                  </a:lnTo>
                  <a:lnTo>
                    <a:pt x="212" y="209"/>
                  </a:lnTo>
                  <a:lnTo>
                    <a:pt x="212" y="203"/>
                  </a:lnTo>
                  <a:lnTo>
                    <a:pt x="212" y="196"/>
                  </a:lnTo>
                  <a:lnTo>
                    <a:pt x="214" y="192"/>
                  </a:lnTo>
                  <a:lnTo>
                    <a:pt x="221" y="188"/>
                  </a:lnTo>
                  <a:lnTo>
                    <a:pt x="223" y="185"/>
                  </a:lnTo>
                  <a:lnTo>
                    <a:pt x="221" y="181"/>
                  </a:lnTo>
                  <a:lnTo>
                    <a:pt x="219" y="170"/>
                  </a:lnTo>
                  <a:lnTo>
                    <a:pt x="225" y="153"/>
                  </a:lnTo>
                  <a:lnTo>
                    <a:pt x="229" y="133"/>
                  </a:lnTo>
                  <a:lnTo>
                    <a:pt x="221" y="118"/>
                  </a:lnTo>
                  <a:lnTo>
                    <a:pt x="210" y="103"/>
                  </a:lnTo>
                  <a:lnTo>
                    <a:pt x="214" y="85"/>
                  </a:lnTo>
                  <a:lnTo>
                    <a:pt x="219" y="68"/>
                  </a:lnTo>
                  <a:lnTo>
                    <a:pt x="227" y="55"/>
                  </a:lnTo>
                  <a:lnTo>
                    <a:pt x="234" y="41"/>
                  </a:lnTo>
                  <a:lnTo>
                    <a:pt x="225" y="39"/>
                  </a:lnTo>
                  <a:lnTo>
                    <a:pt x="217" y="33"/>
                  </a:lnTo>
                  <a:lnTo>
                    <a:pt x="219" y="28"/>
                  </a:lnTo>
                  <a:lnTo>
                    <a:pt x="225" y="22"/>
                  </a:lnTo>
                  <a:lnTo>
                    <a:pt x="219" y="18"/>
                  </a:lnTo>
                  <a:lnTo>
                    <a:pt x="212" y="15"/>
                  </a:lnTo>
                  <a:lnTo>
                    <a:pt x="205" y="7"/>
                  </a:lnTo>
                  <a:lnTo>
                    <a:pt x="199" y="0"/>
                  </a:lnTo>
                  <a:lnTo>
                    <a:pt x="188" y="11"/>
                  </a:lnTo>
                  <a:lnTo>
                    <a:pt x="181" y="22"/>
                  </a:lnTo>
                  <a:lnTo>
                    <a:pt x="162" y="31"/>
                  </a:lnTo>
                  <a:lnTo>
                    <a:pt x="147" y="39"/>
                  </a:lnTo>
                  <a:lnTo>
                    <a:pt x="144" y="52"/>
                  </a:lnTo>
                  <a:lnTo>
                    <a:pt x="136" y="68"/>
                  </a:lnTo>
                  <a:lnTo>
                    <a:pt x="125" y="67"/>
                  </a:lnTo>
                  <a:lnTo>
                    <a:pt x="108" y="67"/>
                  </a:lnTo>
                  <a:lnTo>
                    <a:pt x="94" y="76"/>
                  </a:lnTo>
                  <a:lnTo>
                    <a:pt x="81" y="85"/>
                  </a:lnTo>
                  <a:lnTo>
                    <a:pt x="70" y="79"/>
                  </a:lnTo>
                  <a:lnTo>
                    <a:pt x="64" y="76"/>
                  </a:lnTo>
                  <a:lnTo>
                    <a:pt x="62" y="81"/>
                  </a:lnTo>
                  <a:lnTo>
                    <a:pt x="60" y="89"/>
                  </a:lnTo>
                  <a:lnTo>
                    <a:pt x="59" y="94"/>
                  </a:lnTo>
                  <a:lnTo>
                    <a:pt x="55" y="100"/>
                  </a:lnTo>
                  <a:lnTo>
                    <a:pt x="49" y="103"/>
                  </a:lnTo>
                  <a:lnTo>
                    <a:pt x="42" y="105"/>
                  </a:lnTo>
                  <a:lnTo>
                    <a:pt x="22" y="111"/>
                  </a:lnTo>
                  <a:lnTo>
                    <a:pt x="1" y="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auto">
            <a:xfrm>
              <a:off x="3319116" y="4123747"/>
              <a:ext cx="568842" cy="787772"/>
            </a:xfrm>
            <a:custGeom>
              <a:avLst/>
              <a:gdLst>
                <a:gd name="T0" fmla="*/ 434193 w 329"/>
                <a:gd name="T1" fmla="*/ 185737 h 421"/>
                <a:gd name="T2" fmla="*/ 406323 w 329"/>
                <a:gd name="T3" fmla="*/ 166687 h 421"/>
                <a:gd name="T4" fmla="*/ 396055 w 329"/>
                <a:gd name="T5" fmla="*/ 128587 h 421"/>
                <a:gd name="T6" fmla="*/ 374052 w 329"/>
                <a:gd name="T7" fmla="*/ 131762 h 421"/>
                <a:gd name="T8" fmla="*/ 357916 w 329"/>
                <a:gd name="T9" fmla="*/ 96837 h 421"/>
                <a:gd name="T10" fmla="*/ 332979 w 329"/>
                <a:gd name="T11" fmla="*/ 73025 h 421"/>
                <a:gd name="T12" fmla="*/ 287506 w 329"/>
                <a:gd name="T13" fmla="*/ 52387 h 421"/>
                <a:gd name="T14" fmla="*/ 246434 w 329"/>
                <a:gd name="T15" fmla="*/ 6350 h 421"/>
                <a:gd name="T16" fmla="*/ 211229 w 329"/>
                <a:gd name="T17" fmla="*/ 30162 h 421"/>
                <a:gd name="T18" fmla="*/ 195094 w 329"/>
                <a:gd name="T19" fmla="*/ 50800 h 421"/>
                <a:gd name="T20" fmla="*/ 195094 w 329"/>
                <a:gd name="T21" fmla="*/ 76200 h 421"/>
                <a:gd name="T22" fmla="*/ 162822 w 329"/>
                <a:gd name="T23" fmla="*/ 79375 h 421"/>
                <a:gd name="T24" fmla="*/ 108548 w 329"/>
                <a:gd name="T25" fmla="*/ 79375 h 421"/>
                <a:gd name="T26" fmla="*/ 92413 w 329"/>
                <a:gd name="T27" fmla="*/ 73025 h 421"/>
                <a:gd name="T28" fmla="*/ 95347 w 329"/>
                <a:gd name="T29" fmla="*/ 123825 h 421"/>
                <a:gd name="T30" fmla="*/ 24937 w 329"/>
                <a:gd name="T31" fmla="*/ 204787 h 421"/>
                <a:gd name="T32" fmla="*/ 0 w 329"/>
                <a:gd name="T33" fmla="*/ 280987 h 421"/>
                <a:gd name="T34" fmla="*/ 22003 w 329"/>
                <a:gd name="T35" fmla="*/ 360362 h 421"/>
                <a:gd name="T36" fmla="*/ 19069 w 329"/>
                <a:gd name="T37" fmla="*/ 411162 h 421"/>
                <a:gd name="T38" fmla="*/ 2934 w 329"/>
                <a:gd name="T39" fmla="*/ 428625 h 421"/>
                <a:gd name="T40" fmla="*/ 5867 w 329"/>
                <a:gd name="T41" fmla="*/ 457200 h 421"/>
                <a:gd name="T42" fmla="*/ 19069 w 329"/>
                <a:gd name="T43" fmla="*/ 481012 h 421"/>
                <a:gd name="T44" fmla="*/ 67476 w 329"/>
                <a:gd name="T45" fmla="*/ 473075 h 421"/>
                <a:gd name="T46" fmla="*/ 67476 w 329"/>
                <a:gd name="T47" fmla="*/ 501650 h 421"/>
                <a:gd name="T48" fmla="*/ 41072 w 329"/>
                <a:gd name="T49" fmla="*/ 536575 h 421"/>
                <a:gd name="T50" fmla="*/ 32271 w 329"/>
                <a:gd name="T51" fmla="*/ 590550 h 421"/>
                <a:gd name="T52" fmla="*/ 27871 w 329"/>
                <a:gd name="T53" fmla="*/ 622300 h 421"/>
                <a:gd name="T54" fmla="*/ 48407 w 329"/>
                <a:gd name="T55" fmla="*/ 609600 h 421"/>
                <a:gd name="T56" fmla="*/ 64542 w 329"/>
                <a:gd name="T57" fmla="*/ 633412 h 421"/>
                <a:gd name="T58" fmla="*/ 111482 w 329"/>
                <a:gd name="T59" fmla="*/ 639762 h 421"/>
                <a:gd name="T60" fmla="*/ 130551 w 329"/>
                <a:gd name="T61" fmla="*/ 646112 h 421"/>
                <a:gd name="T62" fmla="*/ 140819 w 329"/>
                <a:gd name="T63" fmla="*/ 668337 h 421"/>
                <a:gd name="T64" fmla="*/ 162822 w 329"/>
                <a:gd name="T65" fmla="*/ 654050 h 421"/>
                <a:gd name="T66" fmla="*/ 173091 w 329"/>
                <a:gd name="T67" fmla="*/ 636587 h 421"/>
                <a:gd name="T68" fmla="*/ 211229 w 329"/>
                <a:gd name="T69" fmla="*/ 630237 h 421"/>
                <a:gd name="T70" fmla="*/ 220030 w 329"/>
                <a:gd name="T71" fmla="*/ 595312 h 421"/>
                <a:gd name="T72" fmla="*/ 242033 w 329"/>
                <a:gd name="T73" fmla="*/ 569912 h 421"/>
                <a:gd name="T74" fmla="*/ 306576 w 329"/>
                <a:gd name="T75" fmla="*/ 477837 h 421"/>
                <a:gd name="T76" fmla="*/ 338847 w 329"/>
                <a:gd name="T77" fmla="*/ 436562 h 421"/>
                <a:gd name="T78" fmla="*/ 393121 w 329"/>
                <a:gd name="T79" fmla="*/ 457200 h 421"/>
                <a:gd name="T80" fmla="*/ 412190 w 329"/>
                <a:gd name="T81" fmla="*/ 419100 h 421"/>
                <a:gd name="T82" fmla="*/ 434193 w 329"/>
                <a:gd name="T83" fmla="*/ 407987 h 421"/>
                <a:gd name="T84" fmla="*/ 422458 w 329"/>
                <a:gd name="T85" fmla="*/ 387350 h 421"/>
                <a:gd name="T86" fmla="*/ 406323 w 329"/>
                <a:gd name="T87" fmla="*/ 390525 h 421"/>
                <a:gd name="T88" fmla="*/ 371118 w 329"/>
                <a:gd name="T89" fmla="*/ 390525 h 421"/>
                <a:gd name="T90" fmla="*/ 335913 w 329"/>
                <a:gd name="T91" fmla="*/ 384175 h 421"/>
                <a:gd name="T92" fmla="*/ 306576 w 329"/>
                <a:gd name="T93" fmla="*/ 358775 h 421"/>
                <a:gd name="T94" fmla="*/ 274305 w 329"/>
                <a:gd name="T95" fmla="*/ 331787 h 421"/>
                <a:gd name="T96" fmla="*/ 281639 w 329"/>
                <a:gd name="T97" fmla="*/ 279400 h 421"/>
                <a:gd name="T98" fmla="*/ 309509 w 329"/>
                <a:gd name="T99" fmla="*/ 234950 h 421"/>
                <a:gd name="T100" fmla="*/ 330046 w 329"/>
                <a:gd name="T101" fmla="*/ 238125 h 421"/>
                <a:gd name="T102" fmla="*/ 354982 w 329"/>
                <a:gd name="T103" fmla="*/ 263525 h 421"/>
                <a:gd name="T104" fmla="*/ 347648 w 329"/>
                <a:gd name="T105" fmla="*/ 304800 h 421"/>
                <a:gd name="T106" fmla="*/ 393121 w 329"/>
                <a:gd name="T107" fmla="*/ 304800 h 421"/>
                <a:gd name="T108" fmla="*/ 406323 w 329"/>
                <a:gd name="T109" fmla="*/ 322262 h 421"/>
                <a:gd name="T110" fmla="*/ 428326 w 329"/>
                <a:gd name="T111" fmla="*/ 314325 h 421"/>
                <a:gd name="T112" fmla="*/ 444461 w 329"/>
                <a:gd name="T113" fmla="*/ 314325 h 421"/>
                <a:gd name="T114" fmla="*/ 460597 w 329"/>
                <a:gd name="T115" fmla="*/ 320675 h 421"/>
                <a:gd name="T116" fmla="*/ 466464 w 329"/>
                <a:gd name="T117" fmla="*/ 290512 h 421"/>
                <a:gd name="T118" fmla="*/ 482600 w 329"/>
                <a:gd name="T119" fmla="*/ 258762 h 4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9"/>
                <a:gd name="T181" fmla="*/ 0 h 421"/>
                <a:gd name="T182" fmla="*/ 329 w 329"/>
                <a:gd name="T183" fmla="*/ 421 h 4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9" h="421">
                  <a:moveTo>
                    <a:pt x="329" y="148"/>
                  </a:moveTo>
                  <a:lnTo>
                    <a:pt x="310" y="131"/>
                  </a:lnTo>
                  <a:lnTo>
                    <a:pt x="296" y="117"/>
                  </a:lnTo>
                  <a:lnTo>
                    <a:pt x="288" y="113"/>
                  </a:lnTo>
                  <a:lnTo>
                    <a:pt x="281" y="109"/>
                  </a:lnTo>
                  <a:lnTo>
                    <a:pt x="277" y="105"/>
                  </a:lnTo>
                  <a:lnTo>
                    <a:pt x="275" y="100"/>
                  </a:lnTo>
                  <a:lnTo>
                    <a:pt x="272" y="92"/>
                  </a:lnTo>
                  <a:lnTo>
                    <a:pt x="270" y="81"/>
                  </a:lnTo>
                  <a:lnTo>
                    <a:pt x="264" y="83"/>
                  </a:lnTo>
                  <a:lnTo>
                    <a:pt x="261" y="83"/>
                  </a:lnTo>
                  <a:lnTo>
                    <a:pt x="255" y="83"/>
                  </a:lnTo>
                  <a:lnTo>
                    <a:pt x="251" y="81"/>
                  </a:lnTo>
                  <a:lnTo>
                    <a:pt x="248" y="72"/>
                  </a:lnTo>
                  <a:lnTo>
                    <a:pt x="244" y="61"/>
                  </a:lnTo>
                  <a:lnTo>
                    <a:pt x="237" y="57"/>
                  </a:lnTo>
                  <a:lnTo>
                    <a:pt x="229" y="54"/>
                  </a:lnTo>
                  <a:lnTo>
                    <a:pt x="227" y="46"/>
                  </a:lnTo>
                  <a:lnTo>
                    <a:pt x="224" y="41"/>
                  </a:lnTo>
                  <a:lnTo>
                    <a:pt x="211" y="37"/>
                  </a:lnTo>
                  <a:lnTo>
                    <a:pt x="196" y="33"/>
                  </a:lnTo>
                  <a:lnTo>
                    <a:pt x="185" y="15"/>
                  </a:lnTo>
                  <a:lnTo>
                    <a:pt x="174" y="0"/>
                  </a:lnTo>
                  <a:lnTo>
                    <a:pt x="168" y="4"/>
                  </a:lnTo>
                  <a:lnTo>
                    <a:pt x="155" y="9"/>
                  </a:lnTo>
                  <a:lnTo>
                    <a:pt x="150" y="17"/>
                  </a:lnTo>
                  <a:lnTo>
                    <a:pt x="144" y="19"/>
                  </a:lnTo>
                  <a:lnTo>
                    <a:pt x="139" y="19"/>
                  </a:lnTo>
                  <a:lnTo>
                    <a:pt x="129" y="19"/>
                  </a:lnTo>
                  <a:lnTo>
                    <a:pt x="133" y="32"/>
                  </a:lnTo>
                  <a:lnTo>
                    <a:pt x="139" y="48"/>
                  </a:lnTo>
                  <a:lnTo>
                    <a:pt x="135" y="50"/>
                  </a:lnTo>
                  <a:lnTo>
                    <a:pt x="133" y="48"/>
                  </a:lnTo>
                  <a:lnTo>
                    <a:pt x="131" y="46"/>
                  </a:lnTo>
                  <a:lnTo>
                    <a:pt x="128" y="44"/>
                  </a:lnTo>
                  <a:lnTo>
                    <a:pt x="111" y="50"/>
                  </a:lnTo>
                  <a:lnTo>
                    <a:pt x="92" y="56"/>
                  </a:lnTo>
                  <a:lnTo>
                    <a:pt x="83" y="54"/>
                  </a:lnTo>
                  <a:lnTo>
                    <a:pt x="74" y="50"/>
                  </a:lnTo>
                  <a:lnTo>
                    <a:pt x="70" y="48"/>
                  </a:lnTo>
                  <a:lnTo>
                    <a:pt x="67" y="46"/>
                  </a:lnTo>
                  <a:lnTo>
                    <a:pt x="63" y="46"/>
                  </a:lnTo>
                  <a:lnTo>
                    <a:pt x="59" y="48"/>
                  </a:lnTo>
                  <a:lnTo>
                    <a:pt x="63" y="61"/>
                  </a:lnTo>
                  <a:lnTo>
                    <a:pt x="65" y="78"/>
                  </a:lnTo>
                  <a:lnTo>
                    <a:pt x="46" y="96"/>
                  </a:lnTo>
                  <a:lnTo>
                    <a:pt x="24" y="115"/>
                  </a:lnTo>
                  <a:lnTo>
                    <a:pt x="17" y="129"/>
                  </a:lnTo>
                  <a:lnTo>
                    <a:pt x="9" y="142"/>
                  </a:lnTo>
                  <a:lnTo>
                    <a:pt x="4" y="159"/>
                  </a:lnTo>
                  <a:lnTo>
                    <a:pt x="0" y="177"/>
                  </a:lnTo>
                  <a:lnTo>
                    <a:pt x="11" y="192"/>
                  </a:lnTo>
                  <a:lnTo>
                    <a:pt x="19" y="207"/>
                  </a:lnTo>
                  <a:lnTo>
                    <a:pt x="15" y="227"/>
                  </a:lnTo>
                  <a:lnTo>
                    <a:pt x="9" y="244"/>
                  </a:lnTo>
                  <a:lnTo>
                    <a:pt x="11" y="255"/>
                  </a:lnTo>
                  <a:lnTo>
                    <a:pt x="13" y="259"/>
                  </a:lnTo>
                  <a:lnTo>
                    <a:pt x="11" y="262"/>
                  </a:lnTo>
                  <a:lnTo>
                    <a:pt x="4" y="266"/>
                  </a:lnTo>
                  <a:lnTo>
                    <a:pt x="2" y="270"/>
                  </a:lnTo>
                  <a:lnTo>
                    <a:pt x="2" y="277"/>
                  </a:lnTo>
                  <a:lnTo>
                    <a:pt x="2" y="283"/>
                  </a:lnTo>
                  <a:lnTo>
                    <a:pt x="4" y="288"/>
                  </a:lnTo>
                  <a:lnTo>
                    <a:pt x="6" y="296"/>
                  </a:lnTo>
                  <a:lnTo>
                    <a:pt x="9" y="299"/>
                  </a:lnTo>
                  <a:lnTo>
                    <a:pt x="13" y="303"/>
                  </a:lnTo>
                  <a:lnTo>
                    <a:pt x="17" y="303"/>
                  </a:lnTo>
                  <a:lnTo>
                    <a:pt x="33" y="299"/>
                  </a:lnTo>
                  <a:lnTo>
                    <a:pt x="46" y="298"/>
                  </a:lnTo>
                  <a:lnTo>
                    <a:pt x="48" y="305"/>
                  </a:lnTo>
                  <a:lnTo>
                    <a:pt x="48" y="311"/>
                  </a:lnTo>
                  <a:lnTo>
                    <a:pt x="46" y="316"/>
                  </a:lnTo>
                  <a:lnTo>
                    <a:pt x="43" y="320"/>
                  </a:lnTo>
                  <a:lnTo>
                    <a:pt x="35" y="327"/>
                  </a:lnTo>
                  <a:lnTo>
                    <a:pt x="28" y="338"/>
                  </a:lnTo>
                  <a:lnTo>
                    <a:pt x="32" y="346"/>
                  </a:lnTo>
                  <a:lnTo>
                    <a:pt x="37" y="357"/>
                  </a:lnTo>
                  <a:lnTo>
                    <a:pt x="22" y="372"/>
                  </a:lnTo>
                  <a:lnTo>
                    <a:pt x="11" y="388"/>
                  </a:lnTo>
                  <a:lnTo>
                    <a:pt x="15" y="390"/>
                  </a:lnTo>
                  <a:lnTo>
                    <a:pt x="19" y="392"/>
                  </a:lnTo>
                  <a:lnTo>
                    <a:pt x="22" y="390"/>
                  </a:lnTo>
                  <a:lnTo>
                    <a:pt x="26" y="388"/>
                  </a:lnTo>
                  <a:lnTo>
                    <a:pt x="33" y="384"/>
                  </a:lnTo>
                  <a:lnTo>
                    <a:pt x="39" y="383"/>
                  </a:lnTo>
                  <a:lnTo>
                    <a:pt x="41" y="388"/>
                  </a:lnTo>
                  <a:lnTo>
                    <a:pt x="44" y="399"/>
                  </a:lnTo>
                  <a:lnTo>
                    <a:pt x="57" y="401"/>
                  </a:lnTo>
                  <a:lnTo>
                    <a:pt x="70" y="401"/>
                  </a:lnTo>
                  <a:lnTo>
                    <a:pt x="76" y="403"/>
                  </a:lnTo>
                  <a:lnTo>
                    <a:pt x="81" y="403"/>
                  </a:lnTo>
                  <a:lnTo>
                    <a:pt x="85" y="405"/>
                  </a:lnTo>
                  <a:lnTo>
                    <a:pt x="89" y="407"/>
                  </a:lnTo>
                  <a:lnTo>
                    <a:pt x="87" y="414"/>
                  </a:lnTo>
                  <a:lnTo>
                    <a:pt x="87" y="421"/>
                  </a:lnTo>
                  <a:lnTo>
                    <a:pt x="96" y="421"/>
                  </a:lnTo>
                  <a:lnTo>
                    <a:pt x="104" y="420"/>
                  </a:lnTo>
                  <a:lnTo>
                    <a:pt x="107" y="416"/>
                  </a:lnTo>
                  <a:lnTo>
                    <a:pt x="111" y="412"/>
                  </a:lnTo>
                  <a:lnTo>
                    <a:pt x="113" y="408"/>
                  </a:lnTo>
                  <a:lnTo>
                    <a:pt x="116" y="405"/>
                  </a:lnTo>
                  <a:lnTo>
                    <a:pt x="118" y="401"/>
                  </a:lnTo>
                  <a:lnTo>
                    <a:pt x="124" y="397"/>
                  </a:lnTo>
                  <a:lnTo>
                    <a:pt x="135" y="396"/>
                  </a:lnTo>
                  <a:lnTo>
                    <a:pt x="144" y="397"/>
                  </a:lnTo>
                  <a:lnTo>
                    <a:pt x="146" y="384"/>
                  </a:lnTo>
                  <a:lnTo>
                    <a:pt x="150" y="375"/>
                  </a:lnTo>
                  <a:lnTo>
                    <a:pt x="153" y="370"/>
                  </a:lnTo>
                  <a:lnTo>
                    <a:pt x="157" y="364"/>
                  </a:lnTo>
                  <a:lnTo>
                    <a:pt x="165" y="359"/>
                  </a:lnTo>
                  <a:lnTo>
                    <a:pt x="172" y="351"/>
                  </a:lnTo>
                  <a:lnTo>
                    <a:pt x="192" y="323"/>
                  </a:lnTo>
                  <a:lnTo>
                    <a:pt x="209" y="301"/>
                  </a:lnTo>
                  <a:lnTo>
                    <a:pt x="214" y="285"/>
                  </a:lnTo>
                  <a:lnTo>
                    <a:pt x="218" y="275"/>
                  </a:lnTo>
                  <a:lnTo>
                    <a:pt x="231" y="275"/>
                  </a:lnTo>
                  <a:lnTo>
                    <a:pt x="248" y="279"/>
                  </a:lnTo>
                  <a:lnTo>
                    <a:pt x="259" y="285"/>
                  </a:lnTo>
                  <a:lnTo>
                    <a:pt x="268" y="288"/>
                  </a:lnTo>
                  <a:lnTo>
                    <a:pt x="272" y="279"/>
                  </a:lnTo>
                  <a:lnTo>
                    <a:pt x="275" y="268"/>
                  </a:lnTo>
                  <a:lnTo>
                    <a:pt x="281" y="264"/>
                  </a:lnTo>
                  <a:lnTo>
                    <a:pt x="290" y="262"/>
                  </a:lnTo>
                  <a:lnTo>
                    <a:pt x="294" y="261"/>
                  </a:lnTo>
                  <a:lnTo>
                    <a:pt x="296" y="257"/>
                  </a:lnTo>
                  <a:lnTo>
                    <a:pt x="296" y="253"/>
                  </a:lnTo>
                  <a:lnTo>
                    <a:pt x="292" y="246"/>
                  </a:lnTo>
                  <a:lnTo>
                    <a:pt x="288" y="244"/>
                  </a:lnTo>
                  <a:lnTo>
                    <a:pt x="285" y="244"/>
                  </a:lnTo>
                  <a:lnTo>
                    <a:pt x="281" y="244"/>
                  </a:lnTo>
                  <a:lnTo>
                    <a:pt x="277" y="246"/>
                  </a:lnTo>
                  <a:lnTo>
                    <a:pt x="272" y="248"/>
                  </a:lnTo>
                  <a:lnTo>
                    <a:pt x="264" y="250"/>
                  </a:lnTo>
                  <a:lnTo>
                    <a:pt x="253" y="246"/>
                  </a:lnTo>
                  <a:lnTo>
                    <a:pt x="244" y="240"/>
                  </a:lnTo>
                  <a:lnTo>
                    <a:pt x="237" y="242"/>
                  </a:lnTo>
                  <a:lnTo>
                    <a:pt x="229" y="242"/>
                  </a:lnTo>
                  <a:lnTo>
                    <a:pt x="224" y="233"/>
                  </a:lnTo>
                  <a:lnTo>
                    <a:pt x="218" y="224"/>
                  </a:lnTo>
                  <a:lnTo>
                    <a:pt x="209" y="226"/>
                  </a:lnTo>
                  <a:lnTo>
                    <a:pt x="198" y="226"/>
                  </a:lnTo>
                  <a:lnTo>
                    <a:pt x="190" y="218"/>
                  </a:lnTo>
                  <a:lnTo>
                    <a:pt x="187" y="209"/>
                  </a:lnTo>
                  <a:lnTo>
                    <a:pt x="187" y="198"/>
                  </a:lnTo>
                  <a:lnTo>
                    <a:pt x="189" y="187"/>
                  </a:lnTo>
                  <a:lnTo>
                    <a:pt x="192" y="176"/>
                  </a:lnTo>
                  <a:lnTo>
                    <a:pt x="198" y="165"/>
                  </a:lnTo>
                  <a:lnTo>
                    <a:pt x="205" y="153"/>
                  </a:lnTo>
                  <a:lnTo>
                    <a:pt x="211" y="148"/>
                  </a:lnTo>
                  <a:lnTo>
                    <a:pt x="216" y="148"/>
                  </a:lnTo>
                  <a:lnTo>
                    <a:pt x="222" y="148"/>
                  </a:lnTo>
                  <a:lnTo>
                    <a:pt x="225" y="150"/>
                  </a:lnTo>
                  <a:lnTo>
                    <a:pt x="229" y="152"/>
                  </a:lnTo>
                  <a:lnTo>
                    <a:pt x="237" y="157"/>
                  </a:lnTo>
                  <a:lnTo>
                    <a:pt x="242" y="166"/>
                  </a:lnTo>
                  <a:lnTo>
                    <a:pt x="237" y="181"/>
                  </a:lnTo>
                  <a:lnTo>
                    <a:pt x="229" y="190"/>
                  </a:lnTo>
                  <a:lnTo>
                    <a:pt x="237" y="192"/>
                  </a:lnTo>
                  <a:lnTo>
                    <a:pt x="249" y="190"/>
                  </a:lnTo>
                  <a:lnTo>
                    <a:pt x="261" y="190"/>
                  </a:lnTo>
                  <a:lnTo>
                    <a:pt x="268" y="192"/>
                  </a:lnTo>
                  <a:lnTo>
                    <a:pt x="273" y="194"/>
                  </a:lnTo>
                  <a:lnTo>
                    <a:pt x="275" y="198"/>
                  </a:lnTo>
                  <a:lnTo>
                    <a:pt x="277" y="203"/>
                  </a:lnTo>
                  <a:lnTo>
                    <a:pt x="283" y="205"/>
                  </a:lnTo>
                  <a:lnTo>
                    <a:pt x="288" y="203"/>
                  </a:lnTo>
                  <a:lnTo>
                    <a:pt x="292" y="198"/>
                  </a:lnTo>
                  <a:lnTo>
                    <a:pt x="296" y="196"/>
                  </a:lnTo>
                  <a:lnTo>
                    <a:pt x="299" y="196"/>
                  </a:lnTo>
                  <a:lnTo>
                    <a:pt x="303" y="198"/>
                  </a:lnTo>
                  <a:lnTo>
                    <a:pt x="307" y="200"/>
                  </a:lnTo>
                  <a:lnTo>
                    <a:pt x="310" y="202"/>
                  </a:lnTo>
                  <a:lnTo>
                    <a:pt x="314" y="202"/>
                  </a:lnTo>
                  <a:lnTo>
                    <a:pt x="318" y="200"/>
                  </a:lnTo>
                  <a:lnTo>
                    <a:pt x="322" y="196"/>
                  </a:lnTo>
                  <a:lnTo>
                    <a:pt x="318" y="183"/>
                  </a:lnTo>
                  <a:lnTo>
                    <a:pt x="312" y="174"/>
                  </a:lnTo>
                  <a:lnTo>
                    <a:pt x="320" y="166"/>
                  </a:lnTo>
                  <a:lnTo>
                    <a:pt x="329" y="163"/>
                  </a:lnTo>
                  <a:lnTo>
                    <a:pt x="329" y="155"/>
                  </a:lnTo>
                  <a:lnTo>
                    <a:pt x="329" y="1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2" name="Freeform 74"/>
            <p:cNvSpPr>
              <a:spLocks/>
            </p:cNvSpPr>
            <p:nvPr/>
          </p:nvSpPr>
          <p:spPr bwMode="auto">
            <a:xfrm>
              <a:off x="3227427" y="3190023"/>
              <a:ext cx="682984" cy="787772"/>
            </a:xfrm>
            <a:custGeom>
              <a:avLst/>
              <a:gdLst>
                <a:gd name="T0" fmla="*/ 327126 w 395"/>
                <a:gd name="T1" fmla="*/ 33338 h 421"/>
                <a:gd name="T2" fmla="*/ 259647 w 395"/>
                <a:gd name="T3" fmla="*/ 44450 h 421"/>
                <a:gd name="T4" fmla="*/ 243511 w 395"/>
                <a:gd name="T5" fmla="*/ 65088 h 421"/>
                <a:gd name="T6" fmla="*/ 253779 w 395"/>
                <a:gd name="T7" fmla="*/ 96838 h 421"/>
                <a:gd name="T8" fmla="*/ 250845 w 395"/>
                <a:gd name="T9" fmla="*/ 131763 h 421"/>
                <a:gd name="T10" fmla="*/ 218573 w 395"/>
                <a:gd name="T11" fmla="*/ 185738 h 421"/>
                <a:gd name="T12" fmla="*/ 202437 w 395"/>
                <a:gd name="T13" fmla="*/ 207963 h 421"/>
                <a:gd name="T14" fmla="*/ 126156 w 395"/>
                <a:gd name="T15" fmla="*/ 207963 h 421"/>
                <a:gd name="T16" fmla="*/ 86549 w 395"/>
                <a:gd name="T17" fmla="*/ 234950 h 421"/>
                <a:gd name="T18" fmla="*/ 74814 w 395"/>
                <a:gd name="T19" fmla="*/ 328613 h 421"/>
                <a:gd name="T20" fmla="*/ 0 w 395"/>
                <a:gd name="T21" fmla="*/ 360363 h 421"/>
                <a:gd name="T22" fmla="*/ 55743 w 395"/>
                <a:gd name="T23" fmla="*/ 419100 h 421"/>
                <a:gd name="T24" fmla="*/ 107086 w 395"/>
                <a:gd name="T25" fmla="*/ 431800 h 421"/>
                <a:gd name="T26" fmla="*/ 134958 w 395"/>
                <a:gd name="T27" fmla="*/ 452438 h 421"/>
                <a:gd name="T28" fmla="*/ 132024 w 395"/>
                <a:gd name="T29" fmla="*/ 542925 h 421"/>
                <a:gd name="T30" fmla="*/ 132024 w 395"/>
                <a:gd name="T31" fmla="*/ 598488 h 421"/>
                <a:gd name="T32" fmla="*/ 134958 w 395"/>
                <a:gd name="T33" fmla="*/ 657225 h 421"/>
                <a:gd name="T34" fmla="*/ 167230 w 395"/>
                <a:gd name="T35" fmla="*/ 666750 h 421"/>
                <a:gd name="T36" fmla="*/ 170164 w 395"/>
                <a:gd name="T37" fmla="*/ 615950 h 421"/>
                <a:gd name="T38" fmla="*/ 218573 w 395"/>
                <a:gd name="T39" fmla="*/ 612775 h 421"/>
                <a:gd name="T40" fmla="*/ 221507 w 395"/>
                <a:gd name="T41" fmla="*/ 574675 h 421"/>
                <a:gd name="T42" fmla="*/ 243511 w 395"/>
                <a:gd name="T43" fmla="*/ 533400 h 421"/>
                <a:gd name="T44" fmla="*/ 262581 w 395"/>
                <a:gd name="T45" fmla="*/ 557213 h 421"/>
                <a:gd name="T46" fmla="*/ 310990 w 395"/>
                <a:gd name="T47" fmla="*/ 533400 h 421"/>
                <a:gd name="T48" fmla="*/ 332993 w 395"/>
                <a:gd name="T49" fmla="*/ 477838 h 421"/>
                <a:gd name="T50" fmla="*/ 390204 w 395"/>
                <a:gd name="T51" fmla="*/ 469900 h 421"/>
                <a:gd name="T52" fmla="*/ 432745 w 395"/>
                <a:gd name="T53" fmla="*/ 493713 h 421"/>
                <a:gd name="T54" fmla="*/ 445947 w 395"/>
                <a:gd name="T55" fmla="*/ 539750 h 421"/>
                <a:gd name="T56" fmla="*/ 484087 w 395"/>
                <a:gd name="T57" fmla="*/ 531813 h 421"/>
                <a:gd name="T58" fmla="*/ 484087 w 395"/>
                <a:gd name="T59" fmla="*/ 531813 h 421"/>
                <a:gd name="T60" fmla="*/ 481154 w 395"/>
                <a:gd name="T61" fmla="*/ 525463 h 421"/>
                <a:gd name="T62" fmla="*/ 481154 w 395"/>
                <a:gd name="T63" fmla="*/ 514350 h 421"/>
                <a:gd name="T64" fmla="*/ 481154 w 395"/>
                <a:gd name="T65" fmla="*/ 508000 h 421"/>
                <a:gd name="T66" fmla="*/ 481154 w 395"/>
                <a:gd name="T67" fmla="*/ 508000 h 421"/>
                <a:gd name="T68" fmla="*/ 481154 w 395"/>
                <a:gd name="T69" fmla="*/ 504825 h 421"/>
                <a:gd name="T70" fmla="*/ 481154 w 395"/>
                <a:gd name="T71" fmla="*/ 501650 h 421"/>
                <a:gd name="T72" fmla="*/ 481154 w 395"/>
                <a:gd name="T73" fmla="*/ 498475 h 421"/>
                <a:gd name="T74" fmla="*/ 492889 w 395"/>
                <a:gd name="T75" fmla="*/ 487363 h 421"/>
                <a:gd name="T76" fmla="*/ 506091 w 395"/>
                <a:gd name="T77" fmla="*/ 481013 h 421"/>
                <a:gd name="T78" fmla="*/ 506091 w 395"/>
                <a:gd name="T79" fmla="*/ 481013 h 421"/>
                <a:gd name="T80" fmla="*/ 506091 w 395"/>
                <a:gd name="T81" fmla="*/ 481013 h 421"/>
                <a:gd name="T82" fmla="*/ 509025 w 395"/>
                <a:gd name="T83" fmla="*/ 473075 h 421"/>
                <a:gd name="T84" fmla="*/ 495823 w 395"/>
                <a:gd name="T85" fmla="*/ 442913 h 421"/>
                <a:gd name="T86" fmla="*/ 541298 w 395"/>
                <a:gd name="T87" fmla="*/ 404813 h 421"/>
                <a:gd name="T88" fmla="*/ 579438 w 395"/>
                <a:gd name="T89" fmla="*/ 373063 h 421"/>
                <a:gd name="T90" fmla="*/ 551566 w 395"/>
                <a:gd name="T91" fmla="*/ 331788 h 421"/>
                <a:gd name="T92" fmla="*/ 522228 w 395"/>
                <a:gd name="T93" fmla="*/ 282575 h 421"/>
                <a:gd name="T94" fmla="*/ 465017 w 395"/>
                <a:gd name="T95" fmla="*/ 304800 h 421"/>
                <a:gd name="T96" fmla="*/ 457683 w 395"/>
                <a:gd name="T97" fmla="*/ 276225 h 421"/>
                <a:gd name="T98" fmla="*/ 368200 w 395"/>
                <a:gd name="T99" fmla="*/ 255588 h 421"/>
                <a:gd name="T100" fmla="*/ 343262 w 395"/>
                <a:gd name="T101" fmla="*/ 290513 h 421"/>
                <a:gd name="T102" fmla="*/ 313923 w 395"/>
                <a:gd name="T103" fmla="*/ 258763 h 421"/>
                <a:gd name="T104" fmla="*/ 300721 w 395"/>
                <a:gd name="T105" fmla="*/ 190500 h 421"/>
                <a:gd name="T106" fmla="*/ 352064 w 395"/>
                <a:gd name="T107" fmla="*/ 144463 h 421"/>
                <a:gd name="T108" fmla="*/ 397539 w 395"/>
                <a:gd name="T109" fmla="*/ 65088 h 421"/>
                <a:gd name="T110" fmla="*/ 390204 w 395"/>
                <a:gd name="T111" fmla="*/ 41275 h 421"/>
                <a:gd name="T112" fmla="*/ 371134 w 395"/>
                <a:gd name="T113" fmla="*/ 0 h 421"/>
                <a:gd name="T114" fmla="*/ 352064 w 395"/>
                <a:gd name="T115" fmla="*/ 6350 h 4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95"/>
                <a:gd name="T175" fmla="*/ 0 h 421"/>
                <a:gd name="T176" fmla="*/ 395 w 395"/>
                <a:gd name="T177" fmla="*/ 421 h 42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95" h="421">
                  <a:moveTo>
                    <a:pt x="240" y="4"/>
                  </a:moveTo>
                  <a:lnTo>
                    <a:pt x="238" y="9"/>
                  </a:lnTo>
                  <a:lnTo>
                    <a:pt x="234" y="13"/>
                  </a:lnTo>
                  <a:lnTo>
                    <a:pt x="229" y="17"/>
                  </a:lnTo>
                  <a:lnTo>
                    <a:pt x="223" y="21"/>
                  </a:lnTo>
                  <a:lnTo>
                    <a:pt x="208" y="26"/>
                  </a:lnTo>
                  <a:lnTo>
                    <a:pt x="197" y="28"/>
                  </a:lnTo>
                  <a:lnTo>
                    <a:pt x="188" y="30"/>
                  </a:lnTo>
                  <a:lnTo>
                    <a:pt x="182" y="28"/>
                  </a:lnTo>
                  <a:lnTo>
                    <a:pt x="177" y="28"/>
                  </a:lnTo>
                  <a:lnTo>
                    <a:pt x="171" y="26"/>
                  </a:lnTo>
                  <a:lnTo>
                    <a:pt x="169" y="26"/>
                  </a:lnTo>
                  <a:lnTo>
                    <a:pt x="166" y="30"/>
                  </a:lnTo>
                  <a:lnTo>
                    <a:pt x="164" y="35"/>
                  </a:lnTo>
                  <a:lnTo>
                    <a:pt x="166" y="41"/>
                  </a:lnTo>
                  <a:lnTo>
                    <a:pt x="168" y="45"/>
                  </a:lnTo>
                  <a:lnTo>
                    <a:pt x="169" y="46"/>
                  </a:lnTo>
                  <a:lnTo>
                    <a:pt x="173" y="52"/>
                  </a:lnTo>
                  <a:lnTo>
                    <a:pt x="177" y="57"/>
                  </a:lnTo>
                  <a:lnTo>
                    <a:pt x="173" y="61"/>
                  </a:lnTo>
                  <a:lnTo>
                    <a:pt x="169" y="65"/>
                  </a:lnTo>
                  <a:lnTo>
                    <a:pt x="171" y="69"/>
                  </a:lnTo>
                  <a:lnTo>
                    <a:pt x="173" y="72"/>
                  </a:lnTo>
                  <a:lnTo>
                    <a:pt x="173" y="78"/>
                  </a:lnTo>
                  <a:lnTo>
                    <a:pt x="171" y="83"/>
                  </a:lnTo>
                  <a:lnTo>
                    <a:pt x="162" y="89"/>
                  </a:lnTo>
                  <a:lnTo>
                    <a:pt x="155" y="94"/>
                  </a:lnTo>
                  <a:lnTo>
                    <a:pt x="149" y="100"/>
                  </a:lnTo>
                  <a:lnTo>
                    <a:pt x="149" y="107"/>
                  </a:lnTo>
                  <a:lnTo>
                    <a:pt x="149" y="117"/>
                  </a:lnTo>
                  <a:lnTo>
                    <a:pt x="149" y="126"/>
                  </a:lnTo>
                  <a:lnTo>
                    <a:pt x="147" y="131"/>
                  </a:lnTo>
                  <a:lnTo>
                    <a:pt x="145" y="133"/>
                  </a:lnTo>
                  <a:lnTo>
                    <a:pt x="144" y="133"/>
                  </a:lnTo>
                  <a:lnTo>
                    <a:pt x="138" y="131"/>
                  </a:lnTo>
                  <a:lnTo>
                    <a:pt x="133" y="131"/>
                  </a:lnTo>
                  <a:lnTo>
                    <a:pt x="123" y="130"/>
                  </a:lnTo>
                  <a:lnTo>
                    <a:pt x="112" y="131"/>
                  </a:lnTo>
                  <a:lnTo>
                    <a:pt x="97" y="135"/>
                  </a:lnTo>
                  <a:lnTo>
                    <a:pt x="86" y="131"/>
                  </a:lnTo>
                  <a:lnTo>
                    <a:pt x="79" y="131"/>
                  </a:lnTo>
                  <a:lnTo>
                    <a:pt x="75" y="135"/>
                  </a:lnTo>
                  <a:lnTo>
                    <a:pt x="70" y="139"/>
                  </a:lnTo>
                  <a:lnTo>
                    <a:pt x="62" y="144"/>
                  </a:lnTo>
                  <a:lnTo>
                    <a:pt x="59" y="148"/>
                  </a:lnTo>
                  <a:lnTo>
                    <a:pt x="68" y="168"/>
                  </a:lnTo>
                  <a:lnTo>
                    <a:pt x="75" y="198"/>
                  </a:lnTo>
                  <a:lnTo>
                    <a:pt x="66" y="200"/>
                  </a:lnTo>
                  <a:lnTo>
                    <a:pt x="57" y="202"/>
                  </a:lnTo>
                  <a:lnTo>
                    <a:pt x="51" y="207"/>
                  </a:lnTo>
                  <a:lnTo>
                    <a:pt x="46" y="209"/>
                  </a:lnTo>
                  <a:lnTo>
                    <a:pt x="35" y="200"/>
                  </a:lnTo>
                  <a:lnTo>
                    <a:pt x="25" y="194"/>
                  </a:lnTo>
                  <a:lnTo>
                    <a:pt x="16" y="207"/>
                  </a:lnTo>
                  <a:lnTo>
                    <a:pt x="0" y="227"/>
                  </a:lnTo>
                  <a:lnTo>
                    <a:pt x="7" y="239"/>
                  </a:lnTo>
                  <a:lnTo>
                    <a:pt x="16" y="248"/>
                  </a:lnTo>
                  <a:lnTo>
                    <a:pt x="24" y="255"/>
                  </a:lnTo>
                  <a:lnTo>
                    <a:pt x="31" y="261"/>
                  </a:lnTo>
                  <a:lnTo>
                    <a:pt x="38" y="264"/>
                  </a:lnTo>
                  <a:lnTo>
                    <a:pt x="46" y="266"/>
                  </a:lnTo>
                  <a:lnTo>
                    <a:pt x="53" y="266"/>
                  </a:lnTo>
                  <a:lnTo>
                    <a:pt x="60" y="266"/>
                  </a:lnTo>
                  <a:lnTo>
                    <a:pt x="68" y="268"/>
                  </a:lnTo>
                  <a:lnTo>
                    <a:pt x="73" y="272"/>
                  </a:lnTo>
                  <a:lnTo>
                    <a:pt x="77" y="277"/>
                  </a:lnTo>
                  <a:lnTo>
                    <a:pt x="81" y="285"/>
                  </a:lnTo>
                  <a:lnTo>
                    <a:pt x="86" y="279"/>
                  </a:lnTo>
                  <a:lnTo>
                    <a:pt x="92" y="276"/>
                  </a:lnTo>
                  <a:lnTo>
                    <a:pt x="92" y="285"/>
                  </a:lnTo>
                  <a:lnTo>
                    <a:pt x="88" y="296"/>
                  </a:lnTo>
                  <a:lnTo>
                    <a:pt x="92" y="300"/>
                  </a:lnTo>
                  <a:lnTo>
                    <a:pt x="96" y="307"/>
                  </a:lnTo>
                  <a:lnTo>
                    <a:pt x="94" y="324"/>
                  </a:lnTo>
                  <a:lnTo>
                    <a:pt x="90" y="342"/>
                  </a:lnTo>
                  <a:lnTo>
                    <a:pt x="92" y="351"/>
                  </a:lnTo>
                  <a:lnTo>
                    <a:pt x="96" y="361"/>
                  </a:lnTo>
                  <a:lnTo>
                    <a:pt x="94" y="368"/>
                  </a:lnTo>
                  <a:lnTo>
                    <a:pt x="92" y="373"/>
                  </a:lnTo>
                  <a:lnTo>
                    <a:pt x="90" y="377"/>
                  </a:lnTo>
                  <a:lnTo>
                    <a:pt x="90" y="381"/>
                  </a:lnTo>
                  <a:lnTo>
                    <a:pt x="92" y="388"/>
                  </a:lnTo>
                  <a:lnTo>
                    <a:pt x="94" y="396"/>
                  </a:lnTo>
                  <a:lnTo>
                    <a:pt x="92" y="407"/>
                  </a:lnTo>
                  <a:lnTo>
                    <a:pt x="92" y="414"/>
                  </a:lnTo>
                  <a:lnTo>
                    <a:pt x="96" y="418"/>
                  </a:lnTo>
                  <a:lnTo>
                    <a:pt x="103" y="421"/>
                  </a:lnTo>
                  <a:lnTo>
                    <a:pt x="107" y="421"/>
                  </a:lnTo>
                  <a:lnTo>
                    <a:pt x="110" y="421"/>
                  </a:lnTo>
                  <a:lnTo>
                    <a:pt x="114" y="420"/>
                  </a:lnTo>
                  <a:lnTo>
                    <a:pt x="116" y="416"/>
                  </a:lnTo>
                  <a:lnTo>
                    <a:pt x="118" y="412"/>
                  </a:lnTo>
                  <a:lnTo>
                    <a:pt x="120" y="407"/>
                  </a:lnTo>
                  <a:lnTo>
                    <a:pt x="118" y="399"/>
                  </a:lnTo>
                  <a:lnTo>
                    <a:pt x="116" y="388"/>
                  </a:lnTo>
                  <a:lnTo>
                    <a:pt x="121" y="388"/>
                  </a:lnTo>
                  <a:lnTo>
                    <a:pt x="129" y="390"/>
                  </a:lnTo>
                  <a:lnTo>
                    <a:pt x="136" y="390"/>
                  </a:lnTo>
                  <a:lnTo>
                    <a:pt x="144" y="388"/>
                  </a:lnTo>
                  <a:lnTo>
                    <a:pt x="149" y="386"/>
                  </a:lnTo>
                  <a:lnTo>
                    <a:pt x="153" y="385"/>
                  </a:lnTo>
                  <a:lnTo>
                    <a:pt x="155" y="379"/>
                  </a:lnTo>
                  <a:lnTo>
                    <a:pt x="155" y="373"/>
                  </a:lnTo>
                  <a:lnTo>
                    <a:pt x="153" y="368"/>
                  </a:lnTo>
                  <a:lnTo>
                    <a:pt x="151" y="362"/>
                  </a:lnTo>
                  <a:lnTo>
                    <a:pt x="151" y="357"/>
                  </a:lnTo>
                  <a:lnTo>
                    <a:pt x="151" y="351"/>
                  </a:lnTo>
                  <a:lnTo>
                    <a:pt x="155" y="346"/>
                  </a:lnTo>
                  <a:lnTo>
                    <a:pt x="160" y="340"/>
                  </a:lnTo>
                  <a:lnTo>
                    <a:pt x="166" y="336"/>
                  </a:lnTo>
                  <a:lnTo>
                    <a:pt x="169" y="338"/>
                  </a:lnTo>
                  <a:lnTo>
                    <a:pt x="171" y="340"/>
                  </a:lnTo>
                  <a:lnTo>
                    <a:pt x="173" y="344"/>
                  </a:lnTo>
                  <a:lnTo>
                    <a:pt x="177" y="348"/>
                  </a:lnTo>
                  <a:lnTo>
                    <a:pt x="179" y="351"/>
                  </a:lnTo>
                  <a:lnTo>
                    <a:pt x="184" y="353"/>
                  </a:lnTo>
                  <a:lnTo>
                    <a:pt x="190" y="353"/>
                  </a:lnTo>
                  <a:lnTo>
                    <a:pt x="201" y="349"/>
                  </a:lnTo>
                  <a:lnTo>
                    <a:pt x="206" y="344"/>
                  </a:lnTo>
                  <a:lnTo>
                    <a:pt x="212" y="336"/>
                  </a:lnTo>
                  <a:lnTo>
                    <a:pt x="214" y="329"/>
                  </a:lnTo>
                  <a:lnTo>
                    <a:pt x="216" y="324"/>
                  </a:lnTo>
                  <a:lnTo>
                    <a:pt x="218" y="316"/>
                  </a:lnTo>
                  <a:lnTo>
                    <a:pt x="221" y="307"/>
                  </a:lnTo>
                  <a:lnTo>
                    <a:pt x="227" y="301"/>
                  </a:lnTo>
                  <a:lnTo>
                    <a:pt x="238" y="294"/>
                  </a:lnTo>
                  <a:lnTo>
                    <a:pt x="253" y="288"/>
                  </a:lnTo>
                  <a:lnTo>
                    <a:pt x="258" y="288"/>
                  </a:lnTo>
                  <a:lnTo>
                    <a:pt x="262" y="292"/>
                  </a:lnTo>
                  <a:lnTo>
                    <a:pt x="266" y="296"/>
                  </a:lnTo>
                  <a:lnTo>
                    <a:pt x="267" y="300"/>
                  </a:lnTo>
                  <a:lnTo>
                    <a:pt x="269" y="311"/>
                  </a:lnTo>
                  <a:lnTo>
                    <a:pt x="273" y="316"/>
                  </a:lnTo>
                  <a:lnTo>
                    <a:pt x="286" y="314"/>
                  </a:lnTo>
                  <a:lnTo>
                    <a:pt x="295" y="311"/>
                  </a:lnTo>
                  <a:lnTo>
                    <a:pt x="295" y="320"/>
                  </a:lnTo>
                  <a:lnTo>
                    <a:pt x="297" y="327"/>
                  </a:lnTo>
                  <a:lnTo>
                    <a:pt x="299" y="333"/>
                  </a:lnTo>
                  <a:lnTo>
                    <a:pt x="301" y="336"/>
                  </a:lnTo>
                  <a:lnTo>
                    <a:pt x="304" y="340"/>
                  </a:lnTo>
                  <a:lnTo>
                    <a:pt x="308" y="340"/>
                  </a:lnTo>
                  <a:lnTo>
                    <a:pt x="312" y="342"/>
                  </a:lnTo>
                  <a:lnTo>
                    <a:pt x="317" y="340"/>
                  </a:lnTo>
                  <a:lnTo>
                    <a:pt x="323" y="336"/>
                  </a:lnTo>
                  <a:lnTo>
                    <a:pt x="330" y="335"/>
                  </a:lnTo>
                  <a:lnTo>
                    <a:pt x="328" y="333"/>
                  </a:lnTo>
                  <a:lnTo>
                    <a:pt x="328" y="331"/>
                  </a:lnTo>
                  <a:lnTo>
                    <a:pt x="328" y="327"/>
                  </a:lnTo>
                  <a:lnTo>
                    <a:pt x="328" y="324"/>
                  </a:lnTo>
                  <a:lnTo>
                    <a:pt x="328" y="322"/>
                  </a:lnTo>
                  <a:lnTo>
                    <a:pt x="328" y="320"/>
                  </a:lnTo>
                  <a:lnTo>
                    <a:pt x="328" y="318"/>
                  </a:lnTo>
                  <a:lnTo>
                    <a:pt x="328" y="316"/>
                  </a:lnTo>
                  <a:lnTo>
                    <a:pt x="328" y="314"/>
                  </a:lnTo>
                  <a:lnTo>
                    <a:pt x="330" y="314"/>
                  </a:lnTo>
                  <a:lnTo>
                    <a:pt x="330" y="312"/>
                  </a:lnTo>
                  <a:lnTo>
                    <a:pt x="336" y="307"/>
                  </a:lnTo>
                  <a:lnTo>
                    <a:pt x="345" y="303"/>
                  </a:lnTo>
                  <a:lnTo>
                    <a:pt x="345" y="301"/>
                  </a:lnTo>
                  <a:lnTo>
                    <a:pt x="347" y="298"/>
                  </a:lnTo>
                  <a:lnTo>
                    <a:pt x="345" y="294"/>
                  </a:lnTo>
                  <a:lnTo>
                    <a:pt x="343" y="290"/>
                  </a:lnTo>
                  <a:lnTo>
                    <a:pt x="341" y="287"/>
                  </a:lnTo>
                  <a:lnTo>
                    <a:pt x="338" y="283"/>
                  </a:lnTo>
                  <a:lnTo>
                    <a:pt x="338" y="279"/>
                  </a:lnTo>
                  <a:lnTo>
                    <a:pt x="339" y="274"/>
                  </a:lnTo>
                  <a:lnTo>
                    <a:pt x="345" y="266"/>
                  </a:lnTo>
                  <a:lnTo>
                    <a:pt x="352" y="259"/>
                  </a:lnTo>
                  <a:lnTo>
                    <a:pt x="362" y="255"/>
                  </a:lnTo>
                  <a:lnTo>
                    <a:pt x="369" y="255"/>
                  </a:lnTo>
                  <a:lnTo>
                    <a:pt x="375" y="255"/>
                  </a:lnTo>
                  <a:lnTo>
                    <a:pt x="380" y="255"/>
                  </a:lnTo>
                  <a:lnTo>
                    <a:pt x="386" y="253"/>
                  </a:lnTo>
                  <a:lnTo>
                    <a:pt x="391" y="248"/>
                  </a:lnTo>
                  <a:lnTo>
                    <a:pt x="395" y="235"/>
                  </a:lnTo>
                  <a:lnTo>
                    <a:pt x="395" y="227"/>
                  </a:lnTo>
                  <a:lnTo>
                    <a:pt x="393" y="222"/>
                  </a:lnTo>
                  <a:lnTo>
                    <a:pt x="389" y="218"/>
                  </a:lnTo>
                  <a:lnTo>
                    <a:pt x="382" y="215"/>
                  </a:lnTo>
                  <a:lnTo>
                    <a:pt x="376" y="209"/>
                  </a:lnTo>
                  <a:lnTo>
                    <a:pt x="371" y="203"/>
                  </a:lnTo>
                  <a:lnTo>
                    <a:pt x="365" y="196"/>
                  </a:lnTo>
                  <a:lnTo>
                    <a:pt x="363" y="187"/>
                  </a:lnTo>
                  <a:lnTo>
                    <a:pt x="360" y="183"/>
                  </a:lnTo>
                  <a:lnTo>
                    <a:pt x="356" y="178"/>
                  </a:lnTo>
                  <a:lnTo>
                    <a:pt x="352" y="176"/>
                  </a:lnTo>
                  <a:lnTo>
                    <a:pt x="347" y="176"/>
                  </a:lnTo>
                  <a:lnTo>
                    <a:pt x="334" y="185"/>
                  </a:lnTo>
                  <a:lnTo>
                    <a:pt x="321" y="192"/>
                  </a:lnTo>
                  <a:lnTo>
                    <a:pt x="317" y="192"/>
                  </a:lnTo>
                  <a:lnTo>
                    <a:pt x="315" y="189"/>
                  </a:lnTo>
                  <a:lnTo>
                    <a:pt x="314" y="187"/>
                  </a:lnTo>
                  <a:lnTo>
                    <a:pt x="314" y="185"/>
                  </a:lnTo>
                  <a:lnTo>
                    <a:pt x="315" y="179"/>
                  </a:lnTo>
                  <a:lnTo>
                    <a:pt x="312" y="174"/>
                  </a:lnTo>
                  <a:lnTo>
                    <a:pt x="299" y="170"/>
                  </a:lnTo>
                  <a:lnTo>
                    <a:pt x="284" y="168"/>
                  </a:lnTo>
                  <a:lnTo>
                    <a:pt x="273" y="165"/>
                  </a:lnTo>
                  <a:lnTo>
                    <a:pt x="260" y="163"/>
                  </a:lnTo>
                  <a:lnTo>
                    <a:pt x="251" y="161"/>
                  </a:lnTo>
                  <a:lnTo>
                    <a:pt x="243" y="161"/>
                  </a:lnTo>
                  <a:lnTo>
                    <a:pt x="242" y="168"/>
                  </a:lnTo>
                  <a:lnTo>
                    <a:pt x="238" y="178"/>
                  </a:lnTo>
                  <a:lnTo>
                    <a:pt x="236" y="181"/>
                  </a:lnTo>
                  <a:lnTo>
                    <a:pt x="234" y="183"/>
                  </a:lnTo>
                  <a:lnTo>
                    <a:pt x="229" y="183"/>
                  </a:lnTo>
                  <a:lnTo>
                    <a:pt x="223" y="181"/>
                  </a:lnTo>
                  <a:lnTo>
                    <a:pt x="218" y="174"/>
                  </a:lnTo>
                  <a:lnTo>
                    <a:pt x="214" y="168"/>
                  </a:lnTo>
                  <a:lnTo>
                    <a:pt x="214" y="163"/>
                  </a:lnTo>
                  <a:lnTo>
                    <a:pt x="216" y="159"/>
                  </a:lnTo>
                  <a:lnTo>
                    <a:pt x="221" y="152"/>
                  </a:lnTo>
                  <a:lnTo>
                    <a:pt x="223" y="146"/>
                  </a:lnTo>
                  <a:lnTo>
                    <a:pt x="214" y="133"/>
                  </a:lnTo>
                  <a:lnTo>
                    <a:pt x="205" y="120"/>
                  </a:lnTo>
                  <a:lnTo>
                    <a:pt x="212" y="113"/>
                  </a:lnTo>
                  <a:lnTo>
                    <a:pt x="221" y="107"/>
                  </a:lnTo>
                  <a:lnTo>
                    <a:pt x="223" y="102"/>
                  </a:lnTo>
                  <a:lnTo>
                    <a:pt x="225" y="96"/>
                  </a:lnTo>
                  <a:lnTo>
                    <a:pt x="240" y="91"/>
                  </a:lnTo>
                  <a:lnTo>
                    <a:pt x="253" y="85"/>
                  </a:lnTo>
                  <a:lnTo>
                    <a:pt x="256" y="72"/>
                  </a:lnTo>
                  <a:lnTo>
                    <a:pt x="260" y="59"/>
                  </a:lnTo>
                  <a:lnTo>
                    <a:pt x="266" y="52"/>
                  </a:lnTo>
                  <a:lnTo>
                    <a:pt x="271" y="41"/>
                  </a:lnTo>
                  <a:lnTo>
                    <a:pt x="267" y="39"/>
                  </a:lnTo>
                  <a:lnTo>
                    <a:pt x="266" y="37"/>
                  </a:lnTo>
                  <a:lnTo>
                    <a:pt x="266" y="32"/>
                  </a:lnTo>
                  <a:lnTo>
                    <a:pt x="266" y="26"/>
                  </a:lnTo>
                  <a:lnTo>
                    <a:pt x="267" y="17"/>
                  </a:lnTo>
                  <a:lnTo>
                    <a:pt x="266" y="9"/>
                  </a:lnTo>
                  <a:lnTo>
                    <a:pt x="262" y="6"/>
                  </a:lnTo>
                  <a:lnTo>
                    <a:pt x="258" y="2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3" y="2"/>
                  </a:lnTo>
                  <a:lnTo>
                    <a:pt x="240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3" name="Freeform 75"/>
            <p:cNvSpPr>
              <a:spLocks/>
            </p:cNvSpPr>
            <p:nvPr/>
          </p:nvSpPr>
          <p:spPr bwMode="auto">
            <a:xfrm>
              <a:off x="3794398" y="3455732"/>
              <a:ext cx="286292" cy="432245"/>
            </a:xfrm>
            <a:custGeom>
              <a:avLst/>
              <a:gdLst>
                <a:gd name="T0" fmla="*/ 54466 w 165"/>
                <a:gd name="T1" fmla="*/ 85725 h 231"/>
                <a:gd name="T2" fmla="*/ 70658 w 165"/>
                <a:gd name="T3" fmla="*/ 106363 h 231"/>
                <a:gd name="T4" fmla="*/ 89795 w 165"/>
                <a:gd name="T5" fmla="*/ 120650 h 231"/>
                <a:gd name="T6" fmla="*/ 98627 w 165"/>
                <a:gd name="T7" fmla="*/ 134938 h 231"/>
                <a:gd name="T8" fmla="*/ 92739 w 165"/>
                <a:gd name="T9" fmla="*/ 168275 h 231"/>
                <a:gd name="T10" fmla="*/ 76546 w 165"/>
                <a:gd name="T11" fmla="*/ 179388 h 231"/>
                <a:gd name="T12" fmla="*/ 60354 w 165"/>
                <a:gd name="T13" fmla="*/ 179388 h 231"/>
                <a:gd name="T14" fmla="*/ 35329 w 165"/>
                <a:gd name="T15" fmla="*/ 185738 h 231"/>
                <a:gd name="T16" fmla="*/ 16192 w 165"/>
                <a:gd name="T17" fmla="*/ 209550 h 231"/>
                <a:gd name="T18" fmla="*/ 14720 w 165"/>
                <a:gd name="T19" fmla="*/ 223838 h 231"/>
                <a:gd name="T20" fmla="*/ 22081 w 165"/>
                <a:gd name="T21" fmla="*/ 234950 h 231"/>
                <a:gd name="T22" fmla="*/ 27969 w 165"/>
                <a:gd name="T23" fmla="*/ 247650 h 231"/>
                <a:gd name="T24" fmla="*/ 16192 w 165"/>
                <a:gd name="T25" fmla="*/ 258763 h 231"/>
                <a:gd name="T26" fmla="*/ 2944 w 165"/>
                <a:gd name="T27" fmla="*/ 269875 h 231"/>
                <a:gd name="T28" fmla="*/ 0 w 165"/>
                <a:gd name="T29" fmla="*/ 290513 h 231"/>
                <a:gd name="T30" fmla="*/ 2944 w 165"/>
                <a:gd name="T31" fmla="*/ 306388 h 231"/>
                <a:gd name="T32" fmla="*/ 2944 w 165"/>
                <a:gd name="T33" fmla="*/ 306388 h 231"/>
                <a:gd name="T34" fmla="*/ 2944 w 165"/>
                <a:gd name="T35" fmla="*/ 306388 h 231"/>
                <a:gd name="T36" fmla="*/ 2944 w 165"/>
                <a:gd name="T37" fmla="*/ 320675 h 231"/>
                <a:gd name="T38" fmla="*/ 11776 w 165"/>
                <a:gd name="T39" fmla="*/ 341313 h 231"/>
                <a:gd name="T40" fmla="*/ 22081 w 165"/>
                <a:gd name="T41" fmla="*/ 352425 h 231"/>
                <a:gd name="T42" fmla="*/ 30913 w 165"/>
                <a:gd name="T43" fmla="*/ 349250 h 231"/>
                <a:gd name="T44" fmla="*/ 44161 w 165"/>
                <a:gd name="T45" fmla="*/ 338138 h 231"/>
                <a:gd name="T46" fmla="*/ 66242 w 165"/>
                <a:gd name="T47" fmla="*/ 347663 h 231"/>
                <a:gd name="T48" fmla="*/ 105987 w 165"/>
                <a:gd name="T49" fmla="*/ 361950 h 231"/>
                <a:gd name="T50" fmla="*/ 141316 w 165"/>
                <a:gd name="T51" fmla="*/ 365125 h 231"/>
                <a:gd name="T52" fmla="*/ 153092 w 165"/>
                <a:gd name="T53" fmla="*/ 355600 h 231"/>
                <a:gd name="T54" fmla="*/ 144260 w 165"/>
                <a:gd name="T55" fmla="*/ 331788 h 231"/>
                <a:gd name="T56" fmla="*/ 131012 w 165"/>
                <a:gd name="T57" fmla="*/ 300038 h 231"/>
                <a:gd name="T58" fmla="*/ 141316 w 165"/>
                <a:gd name="T59" fmla="*/ 276225 h 231"/>
                <a:gd name="T60" fmla="*/ 166341 w 165"/>
                <a:gd name="T61" fmla="*/ 238125 h 231"/>
                <a:gd name="T62" fmla="*/ 179589 w 165"/>
                <a:gd name="T63" fmla="*/ 192088 h 231"/>
                <a:gd name="T64" fmla="*/ 201670 w 165"/>
                <a:gd name="T65" fmla="*/ 150813 h 231"/>
                <a:gd name="T66" fmla="*/ 242887 w 165"/>
                <a:gd name="T67" fmla="*/ 117475 h 231"/>
                <a:gd name="T68" fmla="*/ 236999 w 165"/>
                <a:gd name="T69" fmla="*/ 120650 h 231"/>
                <a:gd name="T70" fmla="*/ 229639 w 165"/>
                <a:gd name="T71" fmla="*/ 123825 h 231"/>
                <a:gd name="T72" fmla="*/ 229639 w 165"/>
                <a:gd name="T73" fmla="*/ 123825 h 231"/>
                <a:gd name="T74" fmla="*/ 229639 w 165"/>
                <a:gd name="T75" fmla="*/ 123825 h 231"/>
                <a:gd name="T76" fmla="*/ 223750 w 165"/>
                <a:gd name="T77" fmla="*/ 123825 h 231"/>
                <a:gd name="T78" fmla="*/ 204614 w 165"/>
                <a:gd name="T79" fmla="*/ 96838 h 231"/>
                <a:gd name="T80" fmla="*/ 175173 w 165"/>
                <a:gd name="T81" fmla="*/ 74613 h 231"/>
                <a:gd name="T82" fmla="*/ 160453 w 165"/>
                <a:gd name="T83" fmla="*/ 61913 h 231"/>
                <a:gd name="T84" fmla="*/ 150148 w 165"/>
                <a:gd name="T85" fmla="*/ 30163 h 231"/>
                <a:gd name="T86" fmla="*/ 120707 w 165"/>
                <a:gd name="T87" fmla="*/ 19050 h 231"/>
                <a:gd name="T88" fmla="*/ 108931 w 165"/>
                <a:gd name="T89" fmla="*/ 12700 h 231"/>
                <a:gd name="T90" fmla="*/ 101571 w 165"/>
                <a:gd name="T91" fmla="*/ 12700 h 231"/>
                <a:gd name="T92" fmla="*/ 89795 w 165"/>
                <a:gd name="T93" fmla="*/ 6350 h 231"/>
                <a:gd name="T94" fmla="*/ 76546 w 165"/>
                <a:gd name="T95" fmla="*/ 3175 h 231"/>
                <a:gd name="T96" fmla="*/ 60354 w 165"/>
                <a:gd name="T97" fmla="*/ 19050 h 231"/>
                <a:gd name="T98" fmla="*/ 60354 w 165"/>
                <a:gd name="T99" fmla="*/ 38100 h 231"/>
                <a:gd name="T100" fmla="*/ 66242 w 165"/>
                <a:gd name="T101" fmla="*/ 57150 h 231"/>
                <a:gd name="T102" fmla="*/ 63298 w 165"/>
                <a:gd name="T103" fmla="*/ 68263 h 231"/>
                <a:gd name="T104" fmla="*/ 54466 w 165"/>
                <a:gd name="T105" fmla="*/ 71438 h 2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5"/>
                <a:gd name="T160" fmla="*/ 0 h 231"/>
                <a:gd name="T161" fmla="*/ 165 w 165"/>
                <a:gd name="T162" fmla="*/ 231 h 2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5" h="231">
                  <a:moveTo>
                    <a:pt x="35" y="45"/>
                  </a:moveTo>
                  <a:lnTo>
                    <a:pt x="37" y="54"/>
                  </a:lnTo>
                  <a:lnTo>
                    <a:pt x="43" y="61"/>
                  </a:lnTo>
                  <a:lnTo>
                    <a:pt x="48" y="67"/>
                  </a:lnTo>
                  <a:lnTo>
                    <a:pt x="54" y="73"/>
                  </a:lnTo>
                  <a:lnTo>
                    <a:pt x="61" y="76"/>
                  </a:lnTo>
                  <a:lnTo>
                    <a:pt x="65" y="80"/>
                  </a:lnTo>
                  <a:lnTo>
                    <a:pt x="67" y="85"/>
                  </a:lnTo>
                  <a:lnTo>
                    <a:pt x="67" y="93"/>
                  </a:lnTo>
                  <a:lnTo>
                    <a:pt x="63" y="106"/>
                  </a:lnTo>
                  <a:lnTo>
                    <a:pt x="58" y="111"/>
                  </a:lnTo>
                  <a:lnTo>
                    <a:pt x="52" y="113"/>
                  </a:lnTo>
                  <a:lnTo>
                    <a:pt x="47" y="113"/>
                  </a:lnTo>
                  <a:lnTo>
                    <a:pt x="41" y="113"/>
                  </a:lnTo>
                  <a:lnTo>
                    <a:pt x="34" y="113"/>
                  </a:lnTo>
                  <a:lnTo>
                    <a:pt x="24" y="117"/>
                  </a:lnTo>
                  <a:lnTo>
                    <a:pt x="17" y="124"/>
                  </a:lnTo>
                  <a:lnTo>
                    <a:pt x="11" y="132"/>
                  </a:lnTo>
                  <a:lnTo>
                    <a:pt x="10" y="137"/>
                  </a:lnTo>
                  <a:lnTo>
                    <a:pt x="10" y="141"/>
                  </a:lnTo>
                  <a:lnTo>
                    <a:pt x="13" y="145"/>
                  </a:lnTo>
                  <a:lnTo>
                    <a:pt x="15" y="148"/>
                  </a:lnTo>
                  <a:lnTo>
                    <a:pt x="17" y="152"/>
                  </a:lnTo>
                  <a:lnTo>
                    <a:pt x="19" y="156"/>
                  </a:lnTo>
                  <a:lnTo>
                    <a:pt x="17" y="159"/>
                  </a:lnTo>
                  <a:lnTo>
                    <a:pt x="11" y="163"/>
                  </a:lnTo>
                  <a:lnTo>
                    <a:pt x="4" y="167"/>
                  </a:lnTo>
                  <a:lnTo>
                    <a:pt x="2" y="170"/>
                  </a:lnTo>
                  <a:lnTo>
                    <a:pt x="0" y="176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2" y="202"/>
                  </a:lnTo>
                  <a:lnTo>
                    <a:pt x="4" y="209"/>
                  </a:lnTo>
                  <a:lnTo>
                    <a:pt x="8" y="215"/>
                  </a:lnTo>
                  <a:lnTo>
                    <a:pt x="11" y="220"/>
                  </a:lnTo>
                  <a:lnTo>
                    <a:pt x="15" y="222"/>
                  </a:lnTo>
                  <a:lnTo>
                    <a:pt x="19" y="222"/>
                  </a:lnTo>
                  <a:lnTo>
                    <a:pt x="21" y="220"/>
                  </a:lnTo>
                  <a:lnTo>
                    <a:pt x="24" y="219"/>
                  </a:lnTo>
                  <a:lnTo>
                    <a:pt x="30" y="213"/>
                  </a:lnTo>
                  <a:lnTo>
                    <a:pt x="35" y="211"/>
                  </a:lnTo>
                  <a:lnTo>
                    <a:pt x="45" y="219"/>
                  </a:lnTo>
                  <a:lnTo>
                    <a:pt x="58" y="226"/>
                  </a:lnTo>
                  <a:lnTo>
                    <a:pt x="72" y="228"/>
                  </a:lnTo>
                  <a:lnTo>
                    <a:pt x="89" y="231"/>
                  </a:lnTo>
                  <a:lnTo>
                    <a:pt x="96" y="230"/>
                  </a:lnTo>
                  <a:lnTo>
                    <a:pt x="100" y="228"/>
                  </a:lnTo>
                  <a:lnTo>
                    <a:pt x="104" y="224"/>
                  </a:lnTo>
                  <a:lnTo>
                    <a:pt x="106" y="220"/>
                  </a:lnTo>
                  <a:lnTo>
                    <a:pt x="98" y="209"/>
                  </a:lnTo>
                  <a:lnTo>
                    <a:pt x="89" y="196"/>
                  </a:lnTo>
                  <a:lnTo>
                    <a:pt x="89" y="189"/>
                  </a:lnTo>
                  <a:lnTo>
                    <a:pt x="93" y="182"/>
                  </a:lnTo>
                  <a:lnTo>
                    <a:pt x="96" y="174"/>
                  </a:lnTo>
                  <a:lnTo>
                    <a:pt x="102" y="167"/>
                  </a:lnTo>
                  <a:lnTo>
                    <a:pt x="113" y="150"/>
                  </a:lnTo>
                  <a:lnTo>
                    <a:pt x="122" y="137"/>
                  </a:lnTo>
                  <a:lnTo>
                    <a:pt x="122" y="121"/>
                  </a:lnTo>
                  <a:lnTo>
                    <a:pt x="122" y="106"/>
                  </a:lnTo>
                  <a:lnTo>
                    <a:pt x="137" y="95"/>
                  </a:lnTo>
                  <a:lnTo>
                    <a:pt x="165" y="74"/>
                  </a:lnTo>
                  <a:lnTo>
                    <a:pt x="161" y="76"/>
                  </a:lnTo>
                  <a:lnTo>
                    <a:pt x="156" y="78"/>
                  </a:lnTo>
                  <a:lnTo>
                    <a:pt x="152" y="78"/>
                  </a:lnTo>
                  <a:lnTo>
                    <a:pt x="148" y="78"/>
                  </a:lnTo>
                  <a:lnTo>
                    <a:pt x="139" y="61"/>
                  </a:lnTo>
                  <a:lnTo>
                    <a:pt x="128" y="47"/>
                  </a:lnTo>
                  <a:lnTo>
                    <a:pt x="119" y="47"/>
                  </a:lnTo>
                  <a:lnTo>
                    <a:pt x="109" y="47"/>
                  </a:lnTo>
                  <a:lnTo>
                    <a:pt x="109" y="39"/>
                  </a:lnTo>
                  <a:lnTo>
                    <a:pt x="111" y="34"/>
                  </a:lnTo>
                  <a:lnTo>
                    <a:pt x="102" y="19"/>
                  </a:lnTo>
                  <a:lnTo>
                    <a:pt x="91" y="10"/>
                  </a:lnTo>
                  <a:lnTo>
                    <a:pt x="82" y="12"/>
                  </a:lnTo>
                  <a:lnTo>
                    <a:pt x="76" y="10"/>
                  </a:lnTo>
                  <a:lnTo>
                    <a:pt x="74" y="8"/>
                  </a:lnTo>
                  <a:lnTo>
                    <a:pt x="72" y="6"/>
                  </a:lnTo>
                  <a:lnTo>
                    <a:pt x="69" y="8"/>
                  </a:lnTo>
                  <a:lnTo>
                    <a:pt x="67" y="10"/>
                  </a:lnTo>
                  <a:lnTo>
                    <a:pt x="61" y="4"/>
                  </a:lnTo>
                  <a:lnTo>
                    <a:pt x="58" y="0"/>
                  </a:lnTo>
                  <a:lnTo>
                    <a:pt x="52" y="2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9" y="17"/>
                  </a:lnTo>
                  <a:lnTo>
                    <a:pt x="41" y="24"/>
                  </a:lnTo>
                  <a:lnTo>
                    <a:pt x="45" y="32"/>
                  </a:lnTo>
                  <a:lnTo>
                    <a:pt x="45" y="36"/>
                  </a:lnTo>
                  <a:lnTo>
                    <a:pt x="45" y="39"/>
                  </a:lnTo>
                  <a:lnTo>
                    <a:pt x="43" y="43"/>
                  </a:lnTo>
                  <a:lnTo>
                    <a:pt x="39" y="45"/>
                  </a:lnTo>
                  <a:lnTo>
                    <a:pt x="37" y="45"/>
                  </a:lnTo>
                  <a:lnTo>
                    <a:pt x="35" y="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4" name="Freeform 76"/>
            <p:cNvSpPr>
              <a:spLocks/>
            </p:cNvSpPr>
            <p:nvPr/>
          </p:nvSpPr>
          <p:spPr bwMode="auto">
            <a:xfrm>
              <a:off x="3010368" y="3809386"/>
              <a:ext cx="568842" cy="529546"/>
            </a:xfrm>
            <a:custGeom>
              <a:avLst/>
              <a:gdLst>
                <a:gd name="T0" fmla="*/ 425392 w 329"/>
                <a:gd name="T1" fmla="*/ 263525 h 283"/>
                <a:gd name="T2" fmla="*/ 444461 w 329"/>
                <a:gd name="T3" fmla="*/ 255587 h 283"/>
                <a:gd name="T4" fmla="*/ 463531 w 329"/>
                <a:gd name="T5" fmla="*/ 242887 h 283"/>
                <a:gd name="T6" fmla="*/ 454729 w 329"/>
                <a:gd name="T7" fmla="*/ 201612 h 283"/>
                <a:gd name="T8" fmla="*/ 479666 w 329"/>
                <a:gd name="T9" fmla="*/ 184150 h 283"/>
                <a:gd name="T10" fmla="*/ 467931 w 329"/>
                <a:gd name="T11" fmla="*/ 163512 h 283"/>
                <a:gd name="T12" fmla="*/ 454729 w 329"/>
                <a:gd name="T13" fmla="*/ 166687 h 283"/>
                <a:gd name="T14" fmla="*/ 425392 w 329"/>
                <a:gd name="T15" fmla="*/ 184150 h 283"/>
                <a:gd name="T16" fmla="*/ 415124 w 329"/>
                <a:gd name="T17" fmla="*/ 217487 h 283"/>
                <a:gd name="T18" fmla="*/ 400455 w 329"/>
                <a:gd name="T19" fmla="*/ 228600 h 283"/>
                <a:gd name="T20" fmla="*/ 390187 w 329"/>
                <a:gd name="T21" fmla="*/ 196850 h 283"/>
                <a:gd name="T22" fmla="*/ 349115 w 329"/>
                <a:gd name="T23" fmla="*/ 193675 h 283"/>
                <a:gd name="T24" fmla="*/ 344714 w 329"/>
                <a:gd name="T25" fmla="*/ 173037 h 283"/>
                <a:gd name="T26" fmla="*/ 332979 w 329"/>
                <a:gd name="T27" fmla="*/ 152400 h 283"/>
                <a:gd name="T28" fmla="*/ 319777 w 329"/>
                <a:gd name="T29" fmla="*/ 131762 h 283"/>
                <a:gd name="T30" fmla="*/ 319777 w 329"/>
                <a:gd name="T31" fmla="*/ 90487 h 283"/>
                <a:gd name="T32" fmla="*/ 319777 w 329"/>
                <a:gd name="T33" fmla="*/ 66675 h 283"/>
                <a:gd name="T34" fmla="*/ 319777 w 329"/>
                <a:gd name="T35" fmla="*/ 31750 h 283"/>
                <a:gd name="T36" fmla="*/ 316844 w 329"/>
                <a:gd name="T37" fmla="*/ 11112 h 283"/>
                <a:gd name="T38" fmla="*/ 294841 w 329"/>
                <a:gd name="T39" fmla="*/ 31750 h 283"/>
                <a:gd name="T40" fmla="*/ 278705 w 329"/>
                <a:gd name="T41" fmla="*/ 11112 h 283"/>
                <a:gd name="T42" fmla="*/ 255235 w 329"/>
                <a:gd name="T43" fmla="*/ 6350 h 283"/>
                <a:gd name="T44" fmla="*/ 227365 w 329"/>
                <a:gd name="T45" fmla="*/ 6350 h 283"/>
                <a:gd name="T46" fmla="*/ 178958 w 329"/>
                <a:gd name="T47" fmla="*/ 14287 h 283"/>
                <a:gd name="T48" fmla="*/ 105615 w 329"/>
                <a:gd name="T49" fmla="*/ 11112 h 283"/>
                <a:gd name="T50" fmla="*/ 89479 w 329"/>
                <a:gd name="T51" fmla="*/ 23812 h 283"/>
                <a:gd name="T52" fmla="*/ 92413 w 329"/>
                <a:gd name="T53" fmla="*/ 38100 h 283"/>
                <a:gd name="T54" fmla="*/ 96813 w 329"/>
                <a:gd name="T55" fmla="*/ 47625 h 283"/>
                <a:gd name="T56" fmla="*/ 76277 w 329"/>
                <a:gd name="T57" fmla="*/ 79375 h 283"/>
                <a:gd name="T58" fmla="*/ 41072 w 329"/>
                <a:gd name="T59" fmla="*/ 93662 h 283"/>
                <a:gd name="T60" fmla="*/ 32271 w 329"/>
                <a:gd name="T61" fmla="*/ 85725 h 283"/>
                <a:gd name="T62" fmla="*/ 22003 w 329"/>
                <a:gd name="T63" fmla="*/ 73025 h 283"/>
                <a:gd name="T64" fmla="*/ 0 w 329"/>
                <a:gd name="T65" fmla="*/ 85725 h 283"/>
                <a:gd name="T66" fmla="*/ 0 w 329"/>
                <a:gd name="T67" fmla="*/ 103187 h 283"/>
                <a:gd name="T68" fmla="*/ 29337 w 329"/>
                <a:gd name="T69" fmla="*/ 114300 h 283"/>
                <a:gd name="T70" fmla="*/ 42539 w 329"/>
                <a:gd name="T71" fmla="*/ 142875 h 283"/>
                <a:gd name="T72" fmla="*/ 64542 w 329"/>
                <a:gd name="T73" fmla="*/ 146050 h 283"/>
                <a:gd name="T74" fmla="*/ 83612 w 329"/>
                <a:gd name="T75" fmla="*/ 163512 h 283"/>
                <a:gd name="T76" fmla="*/ 137886 w 329"/>
                <a:gd name="T77" fmla="*/ 179387 h 283"/>
                <a:gd name="T78" fmla="*/ 140819 w 329"/>
                <a:gd name="T79" fmla="*/ 234950 h 283"/>
                <a:gd name="T80" fmla="*/ 162822 w 329"/>
                <a:gd name="T81" fmla="*/ 273050 h 283"/>
                <a:gd name="T82" fmla="*/ 189226 w 329"/>
                <a:gd name="T83" fmla="*/ 277812 h 283"/>
                <a:gd name="T84" fmla="*/ 211229 w 329"/>
                <a:gd name="T85" fmla="*/ 287337 h 283"/>
                <a:gd name="T86" fmla="*/ 214163 w 329"/>
                <a:gd name="T87" fmla="*/ 311150 h 283"/>
                <a:gd name="T88" fmla="*/ 227365 w 329"/>
                <a:gd name="T89" fmla="*/ 322262 h 283"/>
                <a:gd name="T90" fmla="*/ 236166 w 329"/>
                <a:gd name="T91" fmla="*/ 366712 h 283"/>
                <a:gd name="T92" fmla="*/ 246434 w 329"/>
                <a:gd name="T93" fmla="*/ 384175 h 283"/>
                <a:gd name="T94" fmla="*/ 275771 w 329"/>
                <a:gd name="T95" fmla="*/ 412750 h 283"/>
                <a:gd name="T96" fmla="*/ 272838 w 329"/>
                <a:gd name="T97" fmla="*/ 436562 h 283"/>
                <a:gd name="T98" fmla="*/ 297774 w 329"/>
                <a:gd name="T99" fmla="*/ 449262 h 283"/>
                <a:gd name="T100" fmla="*/ 354982 w 329"/>
                <a:gd name="T101" fmla="*/ 363537 h 283"/>
                <a:gd name="T102" fmla="*/ 360850 w 329"/>
                <a:gd name="T103" fmla="*/ 339725 h 283"/>
                <a:gd name="T104" fmla="*/ 384320 w 329"/>
                <a:gd name="T105" fmla="*/ 352425 h 283"/>
                <a:gd name="T106" fmla="*/ 450329 w 329"/>
                <a:gd name="T107" fmla="*/ 336550 h 283"/>
                <a:gd name="T108" fmla="*/ 460597 w 329"/>
                <a:gd name="T109" fmla="*/ 346075 h 283"/>
                <a:gd name="T110" fmla="*/ 451796 w 329"/>
                <a:gd name="T111" fmla="*/ 296862 h 283"/>
                <a:gd name="T112" fmla="*/ 438594 w 329"/>
                <a:gd name="T113" fmla="*/ 277812 h 28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9"/>
                <a:gd name="T172" fmla="*/ 0 h 283"/>
                <a:gd name="T173" fmla="*/ 329 w 329"/>
                <a:gd name="T174" fmla="*/ 283 h 28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9" h="283">
                  <a:moveTo>
                    <a:pt x="292" y="174"/>
                  </a:moveTo>
                  <a:lnTo>
                    <a:pt x="290" y="170"/>
                  </a:lnTo>
                  <a:lnTo>
                    <a:pt x="290" y="166"/>
                  </a:lnTo>
                  <a:lnTo>
                    <a:pt x="292" y="164"/>
                  </a:lnTo>
                  <a:lnTo>
                    <a:pt x="297" y="163"/>
                  </a:lnTo>
                  <a:lnTo>
                    <a:pt x="303" y="161"/>
                  </a:lnTo>
                  <a:lnTo>
                    <a:pt x="308" y="159"/>
                  </a:lnTo>
                  <a:lnTo>
                    <a:pt x="314" y="157"/>
                  </a:lnTo>
                  <a:lnTo>
                    <a:pt x="316" y="153"/>
                  </a:lnTo>
                  <a:lnTo>
                    <a:pt x="310" y="142"/>
                  </a:lnTo>
                  <a:lnTo>
                    <a:pt x="301" y="133"/>
                  </a:lnTo>
                  <a:lnTo>
                    <a:pt x="310" y="127"/>
                  </a:lnTo>
                  <a:lnTo>
                    <a:pt x="319" y="122"/>
                  </a:lnTo>
                  <a:lnTo>
                    <a:pt x="325" y="120"/>
                  </a:lnTo>
                  <a:lnTo>
                    <a:pt x="327" y="116"/>
                  </a:lnTo>
                  <a:lnTo>
                    <a:pt x="329" y="113"/>
                  </a:lnTo>
                  <a:lnTo>
                    <a:pt x="325" y="107"/>
                  </a:lnTo>
                  <a:lnTo>
                    <a:pt x="319" y="103"/>
                  </a:lnTo>
                  <a:lnTo>
                    <a:pt x="316" y="103"/>
                  </a:lnTo>
                  <a:lnTo>
                    <a:pt x="312" y="103"/>
                  </a:lnTo>
                  <a:lnTo>
                    <a:pt x="310" y="105"/>
                  </a:lnTo>
                  <a:lnTo>
                    <a:pt x="305" y="109"/>
                  </a:lnTo>
                  <a:lnTo>
                    <a:pt x="299" y="113"/>
                  </a:lnTo>
                  <a:lnTo>
                    <a:pt x="290" y="116"/>
                  </a:lnTo>
                  <a:lnTo>
                    <a:pt x="283" y="118"/>
                  </a:lnTo>
                  <a:lnTo>
                    <a:pt x="283" y="126"/>
                  </a:lnTo>
                  <a:lnTo>
                    <a:pt x="283" y="137"/>
                  </a:lnTo>
                  <a:lnTo>
                    <a:pt x="279" y="140"/>
                  </a:lnTo>
                  <a:lnTo>
                    <a:pt x="277" y="144"/>
                  </a:lnTo>
                  <a:lnTo>
                    <a:pt x="273" y="144"/>
                  </a:lnTo>
                  <a:lnTo>
                    <a:pt x="270" y="142"/>
                  </a:lnTo>
                  <a:lnTo>
                    <a:pt x="268" y="133"/>
                  </a:lnTo>
                  <a:lnTo>
                    <a:pt x="266" y="124"/>
                  </a:lnTo>
                  <a:lnTo>
                    <a:pt x="255" y="126"/>
                  </a:lnTo>
                  <a:lnTo>
                    <a:pt x="240" y="127"/>
                  </a:lnTo>
                  <a:lnTo>
                    <a:pt x="238" y="122"/>
                  </a:lnTo>
                  <a:lnTo>
                    <a:pt x="236" y="116"/>
                  </a:lnTo>
                  <a:lnTo>
                    <a:pt x="236" y="113"/>
                  </a:lnTo>
                  <a:lnTo>
                    <a:pt x="235" y="109"/>
                  </a:lnTo>
                  <a:lnTo>
                    <a:pt x="231" y="105"/>
                  </a:lnTo>
                  <a:lnTo>
                    <a:pt x="225" y="103"/>
                  </a:lnTo>
                  <a:lnTo>
                    <a:pt x="227" y="96"/>
                  </a:lnTo>
                  <a:lnTo>
                    <a:pt x="227" y="90"/>
                  </a:lnTo>
                  <a:lnTo>
                    <a:pt x="222" y="87"/>
                  </a:lnTo>
                  <a:lnTo>
                    <a:pt x="218" y="83"/>
                  </a:lnTo>
                  <a:lnTo>
                    <a:pt x="218" y="76"/>
                  </a:lnTo>
                  <a:lnTo>
                    <a:pt x="220" y="65"/>
                  </a:lnTo>
                  <a:lnTo>
                    <a:pt x="218" y="57"/>
                  </a:lnTo>
                  <a:lnTo>
                    <a:pt x="216" y="50"/>
                  </a:lnTo>
                  <a:lnTo>
                    <a:pt x="216" y="46"/>
                  </a:lnTo>
                  <a:lnTo>
                    <a:pt x="218" y="42"/>
                  </a:lnTo>
                  <a:lnTo>
                    <a:pt x="220" y="37"/>
                  </a:lnTo>
                  <a:lnTo>
                    <a:pt x="222" y="30"/>
                  </a:lnTo>
                  <a:lnTo>
                    <a:pt x="218" y="20"/>
                  </a:lnTo>
                  <a:lnTo>
                    <a:pt x="216" y="11"/>
                  </a:lnTo>
                  <a:lnTo>
                    <a:pt x="216" y="9"/>
                  </a:lnTo>
                  <a:lnTo>
                    <a:pt x="216" y="7"/>
                  </a:lnTo>
                  <a:lnTo>
                    <a:pt x="212" y="13"/>
                  </a:lnTo>
                  <a:lnTo>
                    <a:pt x="207" y="17"/>
                  </a:lnTo>
                  <a:lnTo>
                    <a:pt x="201" y="20"/>
                  </a:lnTo>
                  <a:lnTo>
                    <a:pt x="194" y="20"/>
                  </a:lnTo>
                  <a:lnTo>
                    <a:pt x="194" y="13"/>
                  </a:lnTo>
                  <a:lnTo>
                    <a:pt x="190" y="7"/>
                  </a:lnTo>
                  <a:lnTo>
                    <a:pt x="183" y="9"/>
                  </a:lnTo>
                  <a:lnTo>
                    <a:pt x="175" y="9"/>
                  </a:lnTo>
                  <a:lnTo>
                    <a:pt x="174" y="4"/>
                  </a:lnTo>
                  <a:lnTo>
                    <a:pt x="174" y="0"/>
                  </a:lnTo>
                  <a:lnTo>
                    <a:pt x="162" y="0"/>
                  </a:lnTo>
                  <a:lnTo>
                    <a:pt x="155" y="4"/>
                  </a:lnTo>
                  <a:lnTo>
                    <a:pt x="151" y="7"/>
                  </a:lnTo>
                  <a:lnTo>
                    <a:pt x="146" y="11"/>
                  </a:lnTo>
                  <a:lnTo>
                    <a:pt x="122" y="9"/>
                  </a:lnTo>
                  <a:lnTo>
                    <a:pt x="98" y="5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68" y="9"/>
                  </a:lnTo>
                  <a:lnTo>
                    <a:pt x="65" y="11"/>
                  </a:lnTo>
                  <a:lnTo>
                    <a:pt x="61" y="15"/>
                  </a:lnTo>
                  <a:lnTo>
                    <a:pt x="59" y="18"/>
                  </a:lnTo>
                  <a:lnTo>
                    <a:pt x="59" y="20"/>
                  </a:lnTo>
                  <a:lnTo>
                    <a:pt x="63" y="24"/>
                  </a:lnTo>
                  <a:lnTo>
                    <a:pt x="65" y="24"/>
                  </a:lnTo>
                  <a:lnTo>
                    <a:pt x="66" y="26"/>
                  </a:lnTo>
                  <a:lnTo>
                    <a:pt x="66" y="30"/>
                  </a:lnTo>
                  <a:lnTo>
                    <a:pt x="66" y="33"/>
                  </a:lnTo>
                  <a:lnTo>
                    <a:pt x="59" y="42"/>
                  </a:lnTo>
                  <a:lnTo>
                    <a:pt x="52" y="50"/>
                  </a:lnTo>
                  <a:lnTo>
                    <a:pt x="41" y="54"/>
                  </a:lnTo>
                  <a:lnTo>
                    <a:pt x="29" y="59"/>
                  </a:lnTo>
                  <a:lnTo>
                    <a:pt x="28" y="59"/>
                  </a:lnTo>
                  <a:lnTo>
                    <a:pt x="26" y="57"/>
                  </a:lnTo>
                  <a:lnTo>
                    <a:pt x="24" y="57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18" y="46"/>
                  </a:lnTo>
                  <a:lnTo>
                    <a:pt x="15" y="46"/>
                  </a:lnTo>
                  <a:lnTo>
                    <a:pt x="9" y="46"/>
                  </a:lnTo>
                  <a:lnTo>
                    <a:pt x="4" y="48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8"/>
                  </a:lnTo>
                  <a:lnTo>
                    <a:pt x="9" y="72"/>
                  </a:lnTo>
                  <a:lnTo>
                    <a:pt x="20" y="72"/>
                  </a:lnTo>
                  <a:lnTo>
                    <a:pt x="24" y="81"/>
                  </a:lnTo>
                  <a:lnTo>
                    <a:pt x="28" y="87"/>
                  </a:lnTo>
                  <a:lnTo>
                    <a:pt x="29" y="90"/>
                  </a:lnTo>
                  <a:lnTo>
                    <a:pt x="35" y="92"/>
                  </a:lnTo>
                  <a:lnTo>
                    <a:pt x="41" y="90"/>
                  </a:lnTo>
                  <a:lnTo>
                    <a:pt x="44" y="92"/>
                  </a:lnTo>
                  <a:lnTo>
                    <a:pt x="48" y="94"/>
                  </a:lnTo>
                  <a:lnTo>
                    <a:pt x="52" y="98"/>
                  </a:lnTo>
                  <a:lnTo>
                    <a:pt x="57" y="103"/>
                  </a:lnTo>
                  <a:lnTo>
                    <a:pt x="65" y="109"/>
                  </a:lnTo>
                  <a:lnTo>
                    <a:pt x="79" y="109"/>
                  </a:lnTo>
                  <a:lnTo>
                    <a:pt x="94" y="113"/>
                  </a:lnTo>
                  <a:lnTo>
                    <a:pt x="94" y="124"/>
                  </a:lnTo>
                  <a:lnTo>
                    <a:pt x="92" y="137"/>
                  </a:lnTo>
                  <a:lnTo>
                    <a:pt x="96" y="148"/>
                  </a:lnTo>
                  <a:lnTo>
                    <a:pt x="100" y="157"/>
                  </a:lnTo>
                  <a:lnTo>
                    <a:pt x="105" y="166"/>
                  </a:lnTo>
                  <a:lnTo>
                    <a:pt x="111" y="172"/>
                  </a:lnTo>
                  <a:lnTo>
                    <a:pt x="118" y="174"/>
                  </a:lnTo>
                  <a:lnTo>
                    <a:pt x="124" y="175"/>
                  </a:lnTo>
                  <a:lnTo>
                    <a:pt x="129" y="175"/>
                  </a:lnTo>
                  <a:lnTo>
                    <a:pt x="135" y="177"/>
                  </a:lnTo>
                  <a:lnTo>
                    <a:pt x="140" y="179"/>
                  </a:lnTo>
                  <a:lnTo>
                    <a:pt x="144" y="181"/>
                  </a:lnTo>
                  <a:lnTo>
                    <a:pt x="146" y="187"/>
                  </a:lnTo>
                  <a:lnTo>
                    <a:pt x="146" y="192"/>
                  </a:lnTo>
                  <a:lnTo>
                    <a:pt x="146" y="196"/>
                  </a:lnTo>
                  <a:lnTo>
                    <a:pt x="148" y="198"/>
                  </a:lnTo>
                  <a:lnTo>
                    <a:pt x="151" y="200"/>
                  </a:lnTo>
                  <a:lnTo>
                    <a:pt x="155" y="203"/>
                  </a:lnTo>
                  <a:lnTo>
                    <a:pt x="155" y="211"/>
                  </a:lnTo>
                  <a:lnTo>
                    <a:pt x="155" y="220"/>
                  </a:lnTo>
                  <a:lnTo>
                    <a:pt x="161" y="231"/>
                  </a:lnTo>
                  <a:lnTo>
                    <a:pt x="168" y="242"/>
                  </a:lnTo>
                  <a:lnTo>
                    <a:pt x="174" y="249"/>
                  </a:lnTo>
                  <a:lnTo>
                    <a:pt x="181" y="257"/>
                  </a:lnTo>
                  <a:lnTo>
                    <a:pt x="188" y="260"/>
                  </a:lnTo>
                  <a:lnTo>
                    <a:pt x="194" y="264"/>
                  </a:lnTo>
                  <a:lnTo>
                    <a:pt x="188" y="270"/>
                  </a:lnTo>
                  <a:lnTo>
                    <a:pt x="186" y="275"/>
                  </a:lnTo>
                  <a:lnTo>
                    <a:pt x="194" y="281"/>
                  </a:lnTo>
                  <a:lnTo>
                    <a:pt x="203" y="283"/>
                  </a:lnTo>
                  <a:lnTo>
                    <a:pt x="225" y="264"/>
                  </a:lnTo>
                  <a:lnTo>
                    <a:pt x="244" y="246"/>
                  </a:lnTo>
                  <a:lnTo>
                    <a:pt x="242" y="229"/>
                  </a:lnTo>
                  <a:lnTo>
                    <a:pt x="238" y="216"/>
                  </a:lnTo>
                  <a:lnTo>
                    <a:pt x="242" y="214"/>
                  </a:lnTo>
                  <a:lnTo>
                    <a:pt x="246" y="214"/>
                  </a:lnTo>
                  <a:lnTo>
                    <a:pt x="249" y="216"/>
                  </a:lnTo>
                  <a:lnTo>
                    <a:pt x="253" y="218"/>
                  </a:lnTo>
                  <a:lnTo>
                    <a:pt x="262" y="222"/>
                  </a:lnTo>
                  <a:lnTo>
                    <a:pt x="271" y="224"/>
                  </a:lnTo>
                  <a:lnTo>
                    <a:pt x="290" y="218"/>
                  </a:lnTo>
                  <a:lnTo>
                    <a:pt x="307" y="212"/>
                  </a:lnTo>
                  <a:lnTo>
                    <a:pt x="310" y="214"/>
                  </a:lnTo>
                  <a:lnTo>
                    <a:pt x="312" y="216"/>
                  </a:lnTo>
                  <a:lnTo>
                    <a:pt x="314" y="218"/>
                  </a:lnTo>
                  <a:lnTo>
                    <a:pt x="318" y="216"/>
                  </a:lnTo>
                  <a:lnTo>
                    <a:pt x="312" y="200"/>
                  </a:lnTo>
                  <a:lnTo>
                    <a:pt x="308" y="187"/>
                  </a:lnTo>
                  <a:lnTo>
                    <a:pt x="308" y="183"/>
                  </a:lnTo>
                  <a:lnTo>
                    <a:pt x="305" y="179"/>
                  </a:lnTo>
                  <a:lnTo>
                    <a:pt x="299" y="175"/>
                  </a:lnTo>
                  <a:lnTo>
                    <a:pt x="292" y="1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5" name="Freeform 77"/>
            <p:cNvSpPr>
              <a:spLocks/>
            </p:cNvSpPr>
            <p:nvPr/>
          </p:nvSpPr>
          <p:spPr bwMode="auto">
            <a:xfrm>
              <a:off x="3399576" y="3728925"/>
              <a:ext cx="376110" cy="430374"/>
            </a:xfrm>
            <a:custGeom>
              <a:avLst/>
              <a:gdLst>
                <a:gd name="T0" fmla="*/ 143443 w 218"/>
                <a:gd name="T1" fmla="*/ 365125 h 230"/>
                <a:gd name="T2" fmla="*/ 178572 w 218"/>
                <a:gd name="T3" fmla="*/ 344488 h 230"/>
                <a:gd name="T4" fmla="*/ 187354 w 218"/>
                <a:gd name="T5" fmla="*/ 311150 h 230"/>
                <a:gd name="T6" fmla="*/ 210774 w 218"/>
                <a:gd name="T7" fmla="*/ 269875 h 230"/>
                <a:gd name="T8" fmla="*/ 232729 w 218"/>
                <a:gd name="T9" fmla="*/ 258763 h 230"/>
                <a:gd name="T10" fmla="*/ 235657 w 218"/>
                <a:gd name="T11" fmla="*/ 230188 h 230"/>
                <a:gd name="T12" fmla="*/ 270786 w 218"/>
                <a:gd name="T13" fmla="*/ 165100 h 230"/>
                <a:gd name="T14" fmla="*/ 295669 w 218"/>
                <a:gd name="T15" fmla="*/ 120650 h 230"/>
                <a:gd name="T16" fmla="*/ 314697 w 218"/>
                <a:gd name="T17" fmla="*/ 92075 h 230"/>
                <a:gd name="T18" fmla="*/ 305915 w 218"/>
                <a:gd name="T19" fmla="*/ 82550 h 230"/>
                <a:gd name="T20" fmla="*/ 292741 w 218"/>
                <a:gd name="T21" fmla="*/ 71438 h 230"/>
                <a:gd name="T22" fmla="*/ 286886 w 218"/>
                <a:gd name="T23" fmla="*/ 36513 h 230"/>
                <a:gd name="T24" fmla="*/ 248830 w 218"/>
                <a:gd name="T25" fmla="*/ 36513 h 230"/>
                <a:gd name="T26" fmla="*/ 238584 w 218"/>
                <a:gd name="T27" fmla="*/ 6350 h 230"/>
                <a:gd name="T28" fmla="*/ 203455 w 218"/>
                <a:gd name="T29" fmla="*/ 9525 h 230"/>
                <a:gd name="T30" fmla="*/ 174181 w 218"/>
                <a:gd name="T31" fmla="*/ 44450 h 230"/>
                <a:gd name="T32" fmla="*/ 165399 w 218"/>
                <a:gd name="T33" fmla="*/ 76200 h 230"/>
                <a:gd name="T34" fmla="*/ 133197 w 218"/>
                <a:gd name="T35" fmla="*/ 103188 h 230"/>
                <a:gd name="T36" fmla="*/ 114169 w 218"/>
                <a:gd name="T37" fmla="*/ 95250 h 230"/>
                <a:gd name="T38" fmla="*/ 102459 w 218"/>
                <a:gd name="T39" fmla="*/ 79375 h 230"/>
                <a:gd name="T40" fmla="*/ 81968 w 218"/>
                <a:gd name="T41" fmla="*/ 92075 h 230"/>
                <a:gd name="T42" fmla="*/ 76113 w 218"/>
                <a:gd name="T43" fmla="*/ 117475 h 230"/>
                <a:gd name="T44" fmla="*/ 81968 w 218"/>
                <a:gd name="T45" fmla="*/ 144463 h 230"/>
                <a:gd name="T46" fmla="*/ 65867 w 218"/>
                <a:gd name="T47" fmla="*/ 158750 h 230"/>
                <a:gd name="T48" fmla="*/ 32202 w 218"/>
                <a:gd name="T49" fmla="*/ 158750 h 230"/>
                <a:gd name="T50" fmla="*/ 30738 w 218"/>
                <a:gd name="T51" fmla="*/ 188912 h 230"/>
                <a:gd name="T52" fmla="*/ 21956 w 218"/>
                <a:gd name="T53" fmla="*/ 209550 h 230"/>
                <a:gd name="T54" fmla="*/ 5855 w 218"/>
                <a:gd name="T55" fmla="*/ 211138 h 230"/>
                <a:gd name="T56" fmla="*/ 0 w 218"/>
                <a:gd name="T57" fmla="*/ 231775 h 230"/>
                <a:gd name="T58" fmla="*/ 16101 w 218"/>
                <a:gd name="T59" fmla="*/ 247650 h 230"/>
                <a:gd name="T60" fmla="*/ 21956 w 218"/>
                <a:gd name="T61" fmla="*/ 269875 h 230"/>
                <a:gd name="T62" fmla="*/ 62939 w 218"/>
                <a:gd name="T63" fmla="*/ 279400 h 230"/>
                <a:gd name="T64" fmla="*/ 76113 w 218"/>
                <a:gd name="T65" fmla="*/ 296863 h 230"/>
                <a:gd name="T66" fmla="*/ 84895 w 218"/>
                <a:gd name="T67" fmla="*/ 268288 h 230"/>
                <a:gd name="T68" fmla="*/ 108314 w 218"/>
                <a:gd name="T69" fmla="*/ 247650 h 230"/>
                <a:gd name="T70" fmla="*/ 127342 w 218"/>
                <a:gd name="T71" fmla="*/ 231775 h 230"/>
                <a:gd name="T72" fmla="*/ 146371 w 218"/>
                <a:gd name="T73" fmla="*/ 238125 h 230"/>
                <a:gd name="T74" fmla="*/ 146371 w 218"/>
                <a:gd name="T75" fmla="*/ 258763 h 230"/>
                <a:gd name="T76" fmla="*/ 111242 w 218"/>
                <a:gd name="T77" fmla="*/ 279400 h 230"/>
                <a:gd name="T78" fmla="*/ 130270 w 218"/>
                <a:gd name="T79" fmla="*/ 317500 h 230"/>
                <a:gd name="T80" fmla="*/ 105387 w 218"/>
                <a:gd name="T81" fmla="*/ 327025 h 230"/>
                <a:gd name="T82" fmla="*/ 95141 w 218"/>
                <a:gd name="T83" fmla="*/ 338138 h 230"/>
                <a:gd name="T84" fmla="*/ 117097 w 218"/>
                <a:gd name="T85" fmla="*/ 352425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8"/>
                <a:gd name="T130" fmla="*/ 0 h 230"/>
                <a:gd name="T131" fmla="*/ 218 w 218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8" h="230">
                  <a:moveTo>
                    <a:pt x="83" y="230"/>
                  </a:moveTo>
                  <a:lnTo>
                    <a:pt x="93" y="230"/>
                  </a:lnTo>
                  <a:lnTo>
                    <a:pt x="98" y="230"/>
                  </a:lnTo>
                  <a:lnTo>
                    <a:pt x="104" y="228"/>
                  </a:lnTo>
                  <a:lnTo>
                    <a:pt x="109" y="220"/>
                  </a:lnTo>
                  <a:lnTo>
                    <a:pt x="122" y="217"/>
                  </a:lnTo>
                  <a:lnTo>
                    <a:pt x="126" y="211"/>
                  </a:lnTo>
                  <a:lnTo>
                    <a:pt x="128" y="196"/>
                  </a:lnTo>
                  <a:lnTo>
                    <a:pt x="128" y="183"/>
                  </a:lnTo>
                  <a:lnTo>
                    <a:pt x="137" y="176"/>
                  </a:lnTo>
                  <a:lnTo>
                    <a:pt x="144" y="170"/>
                  </a:lnTo>
                  <a:lnTo>
                    <a:pt x="154" y="169"/>
                  </a:lnTo>
                  <a:lnTo>
                    <a:pt x="161" y="169"/>
                  </a:lnTo>
                  <a:lnTo>
                    <a:pt x="159" y="163"/>
                  </a:lnTo>
                  <a:lnTo>
                    <a:pt x="159" y="158"/>
                  </a:lnTo>
                  <a:lnTo>
                    <a:pt x="159" y="150"/>
                  </a:lnTo>
                  <a:lnTo>
                    <a:pt x="161" y="145"/>
                  </a:lnTo>
                  <a:lnTo>
                    <a:pt x="165" y="132"/>
                  </a:lnTo>
                  <a:lnTo>
                    <a:pt x="170" y="122"/>
                  </a:lnTo>
                  <a:lnTo>
                    <a:pt x="185" y="104"/>
                  </a:lnTo>
                  <a:lnTo>
                    <a:pt x="196" y="91"/>
                  </a:lnTo>
                  <a:lnTo>
                    <a:pt x="198" y="82"/>
                  </a:lnTo>
                  <a:lnTo>
                    <a:pt x="202" y="76"/>
                  </a:lnTo>
                  <a:lnTo>
                    <a:pt x="205" y="71"/>
                  </a:lnTo>
                  <a:lnTo>
                    <a:pt x="211" y="65"/>
                  </a:lnTo>
                  <a:lnTo>
                    <a:pt x="215" y="58"/>
                  </a:lnTo>
                  <a:lnTo>
                    <a:pt x="218" y="52"/>
                  </a:lnTo>
                  <a:lnTo>
                    <a:pt x="213" y="54"/>
                  </a:lnTo>
                  <a:lnTo>
                    <a:pt x="209" y="52"/>
                  </a:lnTo>
                  <a:lnTo>
                    <a:pt x="205" y="52"/>
                  </a:lnTo>
                  <a:lnTo>
                    <a:pt x="202" y="48"/>
                  </a:lnTo>
                  <a:lnTo>
                    <a:pt x="200" y="45"/>
                  </a:lnTo>
                  <a:lnTo>
                    <a:pt x="198" y="39"/>
                  </a:lnTo>
                  <a:lnTo>
                    <a:pt x="196" y="32"/>
                  </a:lnTo>
                  <a:lnTo>
                    <a:pt x="196" y="23"/>
                  </a:lnTo>
                  <a:lnTo>
                    <a:pt x="187" y="26"/>
                  </a:lnTo>
                  <a:lnTo>
                    <a:pt x="174" y="28"/>
                  </a:lnTo>
                  <a:lnTo>
                    <a:pt x="170" y="23"/>
                  </a:lnTo>
                  <a:lnTo>
                    <a:pt x="168" y="12"/>
                  </a:lnTo>
                  <a:lnTo>
                    <a:pt x="167" y="8"/>
                  </a:lnTo>
                  <a:lnTo>
                    <a:pt x="163" y="4"/>
                  </a:lnTo>
                  <a:lnTo>
                    <a:pt x="159" y="0"/>
                  </a:lnTo>
                  <a:lnTo>
                    <a:pt x="154" y="0"/>
                  </a:lnTo>
                  <a:lnTo>
                    <a:pt x="139" y="6"/>
                  </a:lnTo>
                  <a:lnTo>
                    <a:pt x="128" y="13"/>
                  </a:lnTo>
                  <a:lnTo>
                    <a:pt x="122" y="19"/>
                  </a:lnTo>
                  <a:lnTo>
                    <a:pt x="119" y="28"/>
                  </a:lnTo>
                  <a:lnTo>
                    <a:pt x="117" y="36"/>
                  </a:lnTo>
                  <a:lnTo>
                    <a:pt x="115" y="41"/>
                  </a:lnTo>
                  <a:lnTo>
                    <a:pt x="113" y="48"/>
                  </a:lnTo>
                  <a:lnTo>
                    <a:pt x="107" y="56"/>
                  </a:lnTo>
                  <a:lnTo>
                    <a:pt x="102" y="61"/>
                  </a:lnTo>
                  <a:lnTo>
                    <a:pt x="91" y="65"/>
                  </a:lnTo>
                  <a:lnTo>
                    <a:pt x="85" y="65"/>
                  </a:lnTo>
                  <a:lnTo>
                    <a:pt x="80" y="63"/>
                  </a:lnTo>
                  <a:lnTo>
                    <a:pt x="78" y="60"/>
                  </a:lnTo>
                  <a:lnTo>
                    <a:pt x="74" y="56"/>
                  </a:lnTo>
                  <a:lnTo>
                    <a:pt x="72" y="52"/>
                  </a:lnTo>
                  <a:lnTo>
                    <a:pt x="70" y="50"/>
                  </a:lnTo>
                  <a:lnTo>
                    <a:pt x="67" y="48"/>
                  </a:lnTo>
                  <a:lnTo>
                    <a:pt x="61" y="52"/>
                  </a:lnTo>
                  <a:lnTo>
                    <a:pt x="56" y="58"/>
                  </a:lnTo>
                  <a:lnTo>
                    <a:pt x="52" y="63"/>
                  </a:lnTo>
                  <a:lnTo>
                    <a:pt x="52" y="69"/>
                  </a:lnTo>
                  <a:lnTo>
                    <a:pt x="52" y="74"/>
                  </a:lnTo>
                  <a:lnTo>
                    <a:pt x="54" y="80"/>
                  </a:lnTo>
                  <a:lnTo>
                    <a:pt x="56" y="85"/>
                  </a:lnTo>
                  <a:lnTo>
                    <a:pt x="56" y="91"/>
                  </a:lnTo>
                  <a:lnTo>
                    <a:pt x="54" y="97"/>
                  </a:lnTo>
                  <a:lnTo>
                    <a:pt x="50" y="98"/>
                  </a:lnTo>
                  <a:lnTo>
                    <a:pt x="45" y="100"/>
                  </a:lnTo>
                  <a:lnTo>
                    <a:pt x="37" y="102"/>
                  </a:lnTo>
                  <a:lnTo>
                    <a:pt x="30" y="102"/>
                  </a:lnTo>
                  <a:lnTo>
                    <a:pt x="22" y="100"/>
                  </a:lnTo>
                  <a:lnTo>
                    <a:pt x="17" y="100"/>
                  </a:lnTo>
                  <a:lnTo>
                    <a:pt x="19" y="111"/>
                  </a:lnTo>
                  <a:lnTo>
                    <a:pt x="21" y="119"/>
                  </a:lnTo>
                  <a:lnTo>
                    <a:pt x="19" y="124"/>
                  </a:lnTo>
                  <a:lnTo>
                    <a:pt x="17" y="128"/>
                  </a:lnTo>
                  <a:lnTo>
                    <a:pt x="15" y="132"/>
                  </a:lnTo>
                  <a:lnTo>
                    <a:pt x="11" y="133"/>
                  </a:lnTo>
                  <a:lnTo>
                    <a:pt x="8" y="133"/>
                  </a:lnTo>
                  <a:lnTo>
                    <a:pt x="4" y="133"/>
                  </a:lnTo>
                  <a:lnTo>
                    <a:pt x="2" y="133"/>
                  </a:lnTo>
                  <a:lnTo>
                    <a:pt x="2" y="139"/>
                  </a:lnTo>
                  <a:lnTo>
                    <a:pt x="0" y="146"/>
                  </a:lnTo>
                  <a:lnTo>
                    <a:pt x="6" y="148"/>
                  </a:lnTo>
                  <a:lnTo>
                    <a:pt x="10" y="152"/>
                  </a:lnTo>
                  <a:lnTo>
                    <a:pt x="11" y="156"/>
                  </a:lnTo>
                  <a:lnTo>
                    <a:pt x="11" y="159"/>
                  </a:lnTo>
                  <a:lnTo>
                    <a:pt x="13" y="165"/>
                  </a:lnTo>
                  <a:lnTo>
                    <a:pt x="15" y="170"/>
                  </a:lnTo>
                  <a:lnTo>
                    <a:pt x="30" y="169"/>
                  </a:lnTo>
                  <a:lnTo>
                    <a:pt x="41" y="167"/>
                  </a:lnTo>
                  <a:lnTo>
                    <a:pt x="43" y="176"/>
                  </a:lnTo>
                  <a:lnTo>
                    <a:pt x="45" y="185"/>
                  </a:lnTo>
                  <a:lnTo>
                    <a:pt x="48" y="187"/>
                  </a:lnTo>
                  <a:lnTo>
                    <a:pt x="52" y="187"/>
                  </a:lnTo>
                  <a:lnTo>
                    <a:pt x="54" y="183"/>
                  </a:lnTo>
                  <a:lnTo>
                    <a:pt x="58" y="180"/>
                  </a:lnTo>
                  <a:lnTo>
                    <a:pt x="58" y="169"/>
                  </a:lnTo>
                  <a:lnTo>
                    <a:pt x="58" y="161"/>
                  </a:lnTo>
                  <a:lnTo>
                    <a:pt x="65" y="159"/>
                  </a:lnTo>
                  <a:lnTo>
                    <a:pt x="74" y="156"/>
                  </a:lnTo>
                  <a:lnTo>
                    <a:pt x="80" y="152"/>
                  </a:lnTo>
                  <a:lnTo>
                    <a:pt x="85" y="148"/>
                  </a:lnTo>
                  <a:lnTo>
                    <a:pt x="87" y="146"/>
                  </a:lnTo>
                  <a:lnTo>
                    <a:pt x="91" y="146"/>
                  </a:lnTo>
                  <a:lnTo>
                    <a:pt x="94" y="146"/>
                  </a:lnTo>
                  <a:lnTo>
                    <a:pt x="100" y="150"/>
                  </a:lnTo>
                  <a:lnTo>
                    <a:pt x="104" y="156"/>
                  </a:lnTo>
                  <a:lnTo>
                    <a:pt x="102" y="159"/>
                  </a:lnTo>
                  <a:lnTo>
                    <a:pt x="100" y="163"/>
                  </a:lnTo>
                  <a:lnTo>
                    <a:pt x="94" y="165"/>
                  </a:lnTo>
                  <a:lnTo>
                    <a:pt x="85" y="170"/>
                  </a:lnTo>
                  <a:lnTo>
                    <a:pt x="76" y="176"/>
                  </a:lnTo>
                  <a:lnTo>
                    <a:pt x="85" y="185"/>
                  </a:lnTo>
                  <a:lnTo>
                    <a:pt x="91" y="196"/>
                  </a:lnTo>
                  <a:lnTo>
                    <a:pt x="89" y="200"/>
                  </a:lnTo>
                  <a:lnTo>
                    <a:pt x="83" y="202"/>
                  </a:lnTo>
                  <a:lnTo>
                    <a:pt x="78" y="204"/>
                  </a:lnTo>
                  <a:lnTo>
                    <a:pt x="72" y="206"/>
                  </a:lnTo>
                  <a:lnTo>
                    <a:pt x="67" y="207"/>
                  </a:lnTo>
                  <a:lnTo>
                    <a:pt x="65" y="209"/>
                  </a:lnTo>
                  <a:lnTo>
                    <a:pt x="65" y="213"/>
                  </a:lnTo>
                  <a:lnTo>
                    <a:pt x="67" y="217"/>
                  </a:lnTo>
                  <a:lnTo>
                    <a:pt x="74" y="218"/>
                  </a:lnTo>
                  <a:lnTo>
                    <a:pt x="80" y="222"/>
                  </a:lnTo>
                  <a:lnTo>
                    <a:pt x="83" y="226"/>
                  </a:lnTo>
                  <a:lnTo>
                    <a:pt x="83" y="2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6" name="Freeform 78"/>
            <p:cNvSpPr>
              <a:spLocks/>
            </p:cNvSpPr>
            <p:nvPr/>
          </p:nvSpPr>
          <p:spPr bwMode="auto">
            <a:xfrm>
              <a:off x="2901840" y="4078838"/>
              <a:ext cx="398564" cy="394820"/>
            </a:xfrm>
            <a:custGeom>
              <a:avLst/>
              <a:gdLst>
                <a:gd name="T0" fmla="*/ 43914 w 231"/>
                <a:gd name="T1" fmla="*/ 331787 h 211"/>
                <a:gd name="T2" fmla="*/ 48305 w 231"/>
                <a:gd name="T3" fmla="*/ 334962 h 211"/>
                <a:gd name="T4" fmla="*/ 79045 w 231"/>
                <a:gd name="T5" fmla="*/ 331787 h 211"/>
                <a:gd name="T6" fmla="*/ 118568 w 231"/>
                <a:gd name="T7" fmla="*/ 319087 h 211"/>
                <a:gd name="T8" fmla="*/ 133206 w 231"/>
                <a:gd name="T9" fmla="*/ 304800 h 211"/>
                <a:gd name="T10" fmla="*/ 137597 w 231"/>
                <a:gd name="T11" fmla="*/ 284162 h 211"/>
                <a:gd name="T12" fmla="*/ 149308 w 231"/>
                <a:gd name="T13" fmla="*/ 280987 h 211"/>
                <a:gd name="T14" fmla="*/ 184439 w 231"/>
                <a:gd name="T15" fmla="*/ 276225 h 211"/>
                <a:gd name="T16" fmla="*/ 229817 w 231"/>
                <a:gd name="T17" fmla="*/ 261937 h 211"/>
                <a:gd name="T18" fmla="*/ 257629 w 231"/>
                <a:gd name="T19" fmla="*/ 238125 h 211"/>
                <a:gd name="T20" fmla="*/ 283977 w 231"/>
                <a:gd name="T21" fmla="*/ 204787 h 211"/>
                <a:gd name="T22" fmla="*/ 322036 w 231"/>
                <a:gd name="T23" fmla="*/ 173037 h 211"/>
                <a:gd name="T24" fmla="*/ 338138 w 231"/>
                <a:gd name="T25" fmla="*/ 155575 h 211"/>
                <a:gd name="T26" fmla="*/ 327891 w 231"/>
                <a:gd name="T27" fmla="*/ 138112 h 211"/>
                <a:gd name="T28" fmla="*/ 319109 w 231"/>
                <a:gd name="T29" fmla="*/ 106362 h 211"/>
                <a:gd name="T30" fmla="*/ 313253 w 231"/>
                <a:gd name="T31" fmla="*/ 88900 h 211"/>
                <a:gd name="T32" fmla="*/ 305934 w 231"/>
                <a:gd name="T33" fmla="*/ 82550 h 211"/>
                <a:gd name="T34" fmla="*/ 305934 w 231"/>
                <a:gd name="T35" fmla="*/ 68262 h 211"/>
                <a:gd name="T36" fmla="*/ 297152 w 231"/>
                <a:gd name="T37" fmla="*/ 55562 h 211"/>
                <a:gd name="T38" fmla="*/ 281050 w 231"/>
                <a:gd name="T39" fmla="*/ 49212 h 211"/>
                <a:gd name="T40" fmla="*/ 264948 w 231"/>
                <a:gd name="T41" fmla="*/ 47625 h 211"/>
                <a:gd name="T42" fmla="*/ 245919 w 231"/>
                <a:gd name="T43" fmla="*/ 34925 h 211"/>
                <a:gd name="T44" fmla="*/ 238600 w 231"/>
                <a:gd name="T45" fmla="*/ 17462 h 211"/>
                <a:gd name="T46" fmla="*/ 210787 w 231"/>
                <a:gd name="T47" fmla="*/ 34925 h 211"/>
                <a:gd name="T48" fmla="*/ 187367 w 231"/>
                <a:gd name="T49" fmla="*/ 55562 h 211"/>
                <a:gd name="T50" fmla="*/ 175656 w 231"/>
                <a:gd name="T51" fmla="*/ 73025 h 211"/>
                <a:gd name="T52" fmla="*/ 149308 w 231"/>
                <a:gd name="T53" fmla="*/ 55562 h 211"/>
                <a:gd name="T54" fmla="*/ 108321 w 231"/>
                <a:gd name="T55" fmla="*/ 9525 h 211"/>
                <a:gd name="T56" fmla="*/ 81973 w 231"/>
                <a:gd name="T57" fmla="*/ 6350 h 211"/>
                <a:gd name="T58" fmla="*/ 57088 w 231"/>
                <a:gd name="T59" fmla="*/ 9525 h 211"/>
                <a:gd name="T60" fmla="*/ 46842 w 231"/>
                <a:gd name="T61" fmla="*/ 0 h 211"/>
                <a:gd name="T62" fmla="*/ 32204 w 231"/>
                <a:gd name="T63" fmla="*/ 0 h 211"/>
                <a:gd name="T64" fmla="*/ 16102 w 231"/>
                <a:gd name="T65" fmla="*/ 30162 h 211"/>
                <a:gd name="T66" fmla="*/ 10247 w 231"/>
                <a:gd name="T67" fmla="*/ 69850 h 211"/>
                <a:gd name="T68" fmla="*/ 5855 w 231"/>
                <a:gd name="T69" fmla="*/ 82550 h 211"/>
                <a:gd name="T70" fmla="*/ 5855 w 231"/>
                <a:gd name="T71" fmla="*/ 100012 h 211"/>
                <a:gd name="T72" fmla="*/ 10247 w 231"/>
                <a:gd name="T73" fmla="*/ 131762 h 211"/>
                <a:gd name="T74" fmla="*/ 13174 w 231"/>
                <a:gd name="T75" fmla="*/ 158750 h 211"/>
                <a:gd name="T76" fmla="*/ 13174 w 231"/>
                <a:gd name="T77" fmla="*/ 179387 h 211"/>
                <a:gd name="T78" fmla="*/ 19029 w 231"/>
                <a:gd name="T79" fmla="*/ 203200 h 211"/>
                <a:gd name="T80" fmla="*/ 24885 w 231"/>
                <a:gd name="T81" fmla="*/ 228600 h 211"/>
                <a:gd name="T82" fmla="*/ 24885 w 231"/>
                <a:gd name="T83" fmla="*/ 266700 h 211"/>
                <a:gd name="T84" fmla="*/ 35131 w 231"/>
                <a:gd name="T85" fmla="*/ 311150 h 2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1"/>
                <a:gd name="T130" fmla="*/ 0 h 211"/>
                <a:gd name="T131" fmla="*/ 231 w 231"/>
                <a:gd name="T132" fmla="*/ 211 h 2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1" h="211">
                  <a:moveTo>
                    <a:pt x="26" y="209"/>
                  </a:moveTo>
                  <a:lnTo>
                    <a:pt x="30" y="209"/>
                  </a:lnTo>
                  <a:lnTo>
                    <a:pt x="33" y="209"/>
                  </a:lnTo>
                  <a:lnTo>
                    <a:pt x="33" y="211"/>
                  </a:lnTo>
                  <a:lnTo>
                    <a:pt x="54" y="209"/>
                  </a:lnTo>
                  <a:lnTo>
                    <a:pt x="74" y="203"/>
                  </a:lnTo>
                  <a:lnTo>
                    <a:pt x="81" y="201"/>
                  </a:lnTo>
                  <a:lnTo>
                    <a:pt x="87" y="198"/>
                  </a:lnTo>
                  <a:lnTo>
                    <a:pt x="91" y="192"/>
                  </a:lnTo>
                  <a:lnTo>
                    <a:pt x="92" y="187"/>
                  </a:lnTo>
                  <a:lnTo>
                    <a:pt x="94" y="179"/>
                  </a:lnTo>
                  <a:lnTo>
                    <a:pt x="96" y="174"/>
                  </a:lnTo>
                  <a:lnTo>
                    <a:pt x="102" y="177"/>
                  </a:lnTo>
                  <a:lnTo>
                    <a:pt x="113" y="183"/>
                  </a:lnTo>
                  <a:lnTo>
                    <a:pt x="126" y="174"/>
                  </a:lnTo>
                  <a:lnTo>
                    <a:pt x="140" y="165"/>
                  </a:lnTo>
                  <a:lnTo>
                    <a:pt x="157" y="165"/>
                  </a:lnTo>
                  <a:lnTo>
                    <a:pt x="168" y="166"/>
                  </a:lnTo>
                  <a:lnTo>
                    <a:pt x="176" y="150"/>
                  </a:lnTo>
                  <a:lnTo>
                    <a:pt x="179" y="137"/>
                  </a:lnTo>
                  <a:lnTo>
                    <a:pt x="194" y="129"/>
                  </a:lnTo>
                  <a:lnTo>
                    <a:pt x="213" y="120"/>
                  </a:lnTo>
                  <a:lnTo>
                    <a:pt x="220" y="109"/>
                  </a:lnTo>
                  <a:lnTo>
                    <a:pt x="231" y="98"/>
                  </a:lnTo>
                  <a:lnTo>
                    <a:pt x="224" y="87"/>
                  </a:lnTo>
                  <a:lnTo>
                    <a:pt x="218" y="76"/>
                  </a:lnTo>
                  <a:lnTo>
                    <a:pt x="218" y="67"/>
                  </a:lnTo>
                  <a:lnTo>
                    <a:pt x="218" y="59"/>
                  </a:lnTo>
                  <a:lnTo>
                    <a:pt x="214" y="56"/>
                  </a:lnTo>
                  <a:lnTo>
                    <a:pt x="211" y="54"/>
                  </a:lnTo>
                  <a:lnTo>
                    <a:pt x="209" y="52"/>
                  </a:lnTo>
                  <a:lnTo>
                    <a:pt x="209" y="48"/>
                  </a:lnTo>
                  <a:lnTo>
                    <a:pt x="209" y="43"/>
                  </a:lnTo>
                  <a:lnTo>
                    <a:pt x="207" y="37"/>
                  </a:lnTo>
                  <a:lnTo>
                    <a:pt x="203" y="35"/>
                  </a:lnTo>
                  <a:lnTo>
                    <a:pt x="198" y="33"/>
                  </a:lnTo>
                  <a:lnTo>
                    <a:pt x="192" y="31"/>
                  </a:lnTo>
                  <a:lnTo>
                    <a:pt x="187" y="31"/>
                  </a:lnTo>
                  <a:lnTo>
                    <a:pt x="181" y="30"/>
                  </a:lnTo>
                  <a:lnTo>
                    <a:pt x="174" y="28"/>
                  </a:lnTo>
                  <a:lnTo>
                    <a:pt x="168" y="22"/>
                  </a:lnTo>
                  <a:lnTo>
                    <a:pt x="163" y="13"/>
                  </a:lnTo>
                  <a:lnTo>
                    <a:pt x="163" y="11"/>
                  </a:lnTo>
                  <a:lnTo>
                    <a:pt x="161" y="9"/>
                  </a:lnTo>
                  <a:lnTo>
                    <a:pt x="144" y="22"/>
                  </a:lnTo>
                  <a:lnTo>
                    <a:pt x="131" y="30"/>
                  </a:lnTo>
                  <a:lnTo>
                    <a:pt x="128" y="35"/>
                  </a:lnTo>
                  <a:lnTo>
                    <a:pt x="126" y="41"/>
                  </a:lnTo>
                  <a:lnTo>
                    <a:pt x="120" y="46"/>
                  </a:lnTo>
                  <a:lnTo>
                    <a:pt x="115" y="48"/>
                  </a:lnTo>
                  <a:lnTo>
                    <a:pt x="102" y="35"/>
                  </a:lnTo>
                  <a:lnTo>
                    <a:pt x="85" y="17"/>
                  </a:lnTo>
                  <a:lnTo>
                    <a:pt x="74" y="6"/>
                  </a:lnTo>
                  <a:lnTo>
                    <a:pt x="65" y="0"/>
                  </a:lnTo>
                  <a:lnTo>
                    <a:pt x="56" y="4"/>
                  </a:lnTo>
                  <a:lnTo>
                    <a:pt x="46" y="7"/>
                  </a:lnTo>
                  <a:lnTo>
                    <a:pt x="39" y="6"/>
                  </a:lnTo>
                  <a:lnTo>
                    <a:pt x="33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5" y="2"/>
                  </a:lnTo>
                  <a:lnTo>
                    <a:pt x="11" y="19"/>
                  </a:lnTo>
                  <a:lnTo>
                    <a:pt x="7" y="41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4" y="52"/>
                  </a:lnTo>
                  <a:lnTo>
                    <a:pt x="0" y="56"/>
                  </a:lnTo>
                  <a:lnTo>
                    <a:pt x="4" y="63"/>
                  </a:lnTo>
                  <a:lnTo>
                    <a:pt x="7" y="70"/>
                  </a:lnTo>
                  <a:lnTo>
                    <a:pt x="7" y="83"/>
                  </a:lnTo>
                  <a:lnTo>
                    <a:pt x="6" y="94"/>
                  </a:lnTo>
                  <a:lnTo>
                    <a:pt x="9" y="100"/>
                  </a:lnTo>
                  <a:lnTo>
                    <a:pt x="13" y="105"/>
                  </a:lnTo>
                  <a:lnTo>
                    <a:pt x="9" y="113"/>
                  </a:lnTo>
                  <a:lnTo>
                    <a:pt x="7" y="122"/>
                  </a:lnTo>
                  <a:lnTo>
                    <a:pt x="13" y="128"/>
                  </a:lnTo>
                  <a:lnTo>
                    <a:pt x="19" y="135"/>
                  </a:lnTo>
                  <a:lnTo>
                    <a:pt x="17" y="144"/>
                  </a:lnTo>
                  <a:lnTo>
                    <a:pt x="13" y="153"/>
                  </a:lnTo>
                  <a:lnTo>
                    <a:pt x="17" y="168"/>
                  </a:lnTo>
                  <a:lnTo>
                    <a:pt x="20" y="181"/>
                  </a:lnTo>
                  <a:lnTo>
                    <a:pt x="24" y="196"/>
                  </a:lnTo>
                  <a:lnTo>
                    <a:pt x="26" y="2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7" name="Freeform 79"/>
            <p:cNvSpPr>
              <a:spLocks/>
            </p:cNvSpPr>
            <p:nvPr/>
          </p:nvSpPr>
          <p:spPr bwMode="auto">
            <a:xfrm>
              <a:off x="2389133" y="3858037"/>
              <a:ext cx="557615" cy="688598"/>
            </a:xfrm>
            <a:custGeom>
              <a:avLst/>
              <a:gdLst>
                <a:gd name="T0" fmla="*/ 180149 w 323"/>
                <a:gd name="T1" fmla="*/ 463550 h 368"/>
                <a:gd name="T2" fmla="*/ 172826 w 323"/>
                <a:gd name="T3" fmla="*/ 557213 h 368"/>
                <a:gd name="T4" fmla="*/ 188937 w 323"/>
                <a:gd name="T5" fmla="*/ 584200 h 368"/>
                <a:gd name="T6" fmla="*/ 215300 w 323"/>
                <a:gd name="T7" fmla="*/ 581025 h 368"/>
                <a:gd name="T8" fmla="*/ 232876 w 323"/>
                <a:gd name="T9" fmla="*/ 565150 h 368"/>
                <a:gd name="T10" fmla="*/ 237270 w 323"/>
                <a:gd name="T11" fmla="*/ 533400 h 368"/>
                <a:gd name="T12" fmla="*/ 243128 w 323"/>
                <a:gd name="T13" fmla="*/ 512763 h 368"/>
                <a:gd name="T14" fmla="*/ 265098 w 323"/>
                <a:gd name="T15" fmla="*/ 501650 h 368"/>
                <a:gd name="T16" fmla="*/ 288532 w 323"/>
                <a:gd name="T17" fmla="*/ 509588 h 368"/>
                <a:gd name="T18" fmla="*/ 307572 w 323"/>
                <a:gd name="T19" fmla="*/ 522288 h 368"/>
                <a:gd name="T20" fmla="*/ 329541 w 323"/>
                <a:gd name="T21" fmla="*/ 506413 h 368"/>
                <a:gd name="T22" fmla="*/ 364692 w 323"/>
                <a:gd name="T23" fmla="*/ 509588 h 368"/>
                <a:gd name="T24" fmla="*/ 445247 w 323"/>
                <a:gd name="T25" fmla="*/ 512763 h 368"/>
                <a:gd name="T26" fmla="*/ 467216 w 323"/>
                <a:gd name="T27" fmla="*/ 522288 h 368"/>
                <a:gd name="T28" fmla="*/ 464287 w 323"/>
                <a:gd name="T29" fmla="*/ 474663 h 368"/>
                <a:gd name="T30" fmla="*/ 459893 w 323"/>
                <a:gd name="T31" fmla="*/ 415925 h 368"/>
                <a:gd name="T32" fmla="*/ 445247 w 323"/>
                <a:gd name="T33" fmla="*/ 381000 h 368"/>
                <a:gd name="T34" fmla="*/ 448176 w 323"/>
                <a:gd name="T35" fmla="*/ 346075 h 368"/>
                <a:gd name="T36" fmla="*/ 445247 w 323"/>
                <a:gd name="T37" fmla="*/ 298450 h 368"/>
                <a:gd name="T38" fmla="*/ 418884 w 323"/>
                <a:gd name="T39" fmla="*/ 263525 h 368"/>
                <a:gd name="T40" fmla="*/ 389591 w 323"/>
                <a:gd name="T41" fmla="*/ 236538 h 368"/>
                <a:gd name="T42" fmla="*/ 338329 w 323"/>
                <a:gd name="T43" fmla="*/ 198437 h 368"/>
                <a:gd name="T44" fmla="*/ 269492 w 323"/>
                <a:gd name="T45" fmla="*/ 166687 h 368"/>
                <a:gd name="T46" fmla="*/ 229947 w 323"/>
                <a:gd name="T47" fmla="*/ 128588 h 368"/>
                <a:gd name="T48" fmla="*/ 194796 w 323"/>
                <a:gd name="T49" fmla="*/ 84137 h 368"/>
                <a:gd name="T50" fmla="*/ 169897 w 323"/>
                <a:gd name="T51" fmla="*/ 79375 h 368"/>
                <a:gd name="T52" fmla="*/ 143534 w 323"/>
                <a:gd name="T53" fmla="*/ 55563 h 368"/>
                <a:gd name="T54" fmla="*/ 109847 w 323"/>
                <a:gd name="T55" fmla="*/ 23812 h 368"/>
                <a:gd name="T56" fmla="*/ 86413 w 323"/>
                <a:gd name="T57" fmla="*/ 14288 h 368"/>
                <a:gd name="T58" fmla="*/ 29293 w 323"/>
                <a:gd name="T59" fmla="*/ 58738 h 368"/>
                <a:gd name="T60" fmla="*/ 13182 w 323"/>
                <a:gd name="T61" fmla="*/ 90487 h 368"/>
                <a:gd name="T62" fmla="*/ 0 w 323"/>
                <a:gd name="T63" fmla="*/ 96837 h 368"/>
                <a:gd name="T64" fmla="*/ 19040 w 323"/>
                <a:gd name="T65" fmla="*/ 117475 h 368"/>
                <a:gd name="T66" fmla="*/ 20505 w 323"/>
                <a:gd name="T67" fmla="*/ 146050 h 368"/>
                <a:gd name="T68" fmla="*/ 48333 w 323"/>
                <a:gd name="T69" fmla="*/ 152400 h 368"/>
                <a:gd name="T70" fmla="*/ 67373 w 323"/>
                <a:gd name="T71" fmla="*/ 179387 h 368"/>
                <a:gd name="T72" fmla="*/ 86413 w 323"/>
                <a:gd name="T73" fmla="*/ 180975 h 368"/>
                <a:gd name="T74" fmla="*/ 108383 w 323"/>
                <a:gd name="T75" fmla="*/ 211138 h 368"/>
                <a:gd name="T76" fmla="*/ 115706 w 323"/>
                <a:gd name="T77" fmla="*/ 246063 h 368"/>
                <a:gd name="T78" fmla="*/ 73231 w 323"/>
                <a:gd name="T79" fmla="*/ 307975 h 368"/>
                <a:gd name="T80" fmla="*/ 74696 w 323"/>
                <a:gd name="T81" fmla="*/ 325437 h 368"/>
                <a:gd name="T82" fmla="*/ 96665 w 323"/>
                <a:gd name="T83" fmla="*/ 346075 h 368"/>
                <a:gd name="T84" fmla="*/ 108383 w 323"/>
                <a:gd name="T85" fmla="*/ 360362 h 368"/>
                <a:gd name="T86" fmla="*/ 128887 w 323"/>
                <a:gd name="T87" fmla="*/ 374650 h 368"/>
                <a:gd name="T88" fmla="*/ 147927 w 323"/>
                <a:gd name="T89" fmla="*/ 411163 h 3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3"/>
                <a:gd name="T136" fmla="*/ 0 h 368"/>
                <a:gd name="T137" fmla="*/ 323 w 323"/>
                <a:gd name="T138" fmla="*/ 368 h 3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3" h="368">
                  <a:moveTo>
                    <a:pt x="118" y="292"/>
                  </a:moveTo>
                  <a:lnTo>
                    <a:pt x="120" y="292"/>
                  </a:lnTo>
                  <a:lnTo>
                    <a:pt x="123" y="292"/>
                  </a:lnTo>
                  <a:lnTo>
                    <a:pt x="123" y="312"/>
                  </a:lnTo>
                  <a:lnTo>
                    <a:pt x="120" y="340"/>
                  </a:lnTo>
                  <a:lnTo>
                    <a:pt x="118" y="351"/>
                  </a:lnTo>
                  <a:lnTo>
                    <a:pt x="122" y="362"/>
                  </a:lnTo>
                  <a:lnTo>
                    <a:pt x="123" y="366"/>
                  </a:lnTo>
                  <a:lnTo>
                    <a:pt x="129" y="368"/>
                  </a:lnTo>
                  <a:lnTo>
                    <a:pt x="135" y="368"/>
                  </a:lnTo>
                  <a:lnTo>
                    <a:pt x="142" y="368"/>
                  </a:lnTo>
                  <a:lnTo>
                    <a:pt x="147" y="366"/>
                  </a:lnTo>
                  <a:lnTo>
                    <a:pt x="153" y="364"/>
                  </a:lnTo>
                  <a:lnTo>
                    <a:pt x="157" y="360"/>
                  </a:lnTo>
                  <a:lnTo>
                    <a:pt x="159" y="356"/>
                  </a:lnTo>
                  <a:lnTo>
                    <a:pt x="162" y="351"/>
                  </a:lnTo>
                  <a:lnTo>
                    <a:pt x="162" y="344"/>
                  </a:lnTo>
                  <a:lnTo>
                    <a:pt x="162" y="336"/>
                  </a:lnTo>
                  <a:lnTo>
                    <a:pt x="164" y="329"/>
                  </a:lnTo>
                  <a:lnTo>
                    <a:pt x="164" y="325"/>
                  </a:lnTo>
                  <a:lnTo>
                    <a:pt x="166" y="323"/>
                  </a:lnTo>
                  <a:lnTo>
                    <a:pt x="170" y="319"/>
                  </a:lnTo>
                  <a:lnTo>
                    <a:pt x="173" y="318"/>
                  </a:lnTo>
                  <a:lnTo>
                    <a:pt x="181" y="316"/>
                  </a:lnTo>
                  <a:lnTo>
                    <a:pt x="186" y="316"/>
                  </a:lnTo>
                  <a:lnTo>
                    <a:pt x="192" y="318"/>
                  </a:lnTo>
                  <a:lnTo>
                    <a:pt x="197" y="321"/>
                  </a:lnTo>
                  <a:lnTo>
                    <a:pt x="201" y="325"/>
                  </a:lnTo>
                  <a:lnTo>
                    <a:pt x="207" y="327"/>
                  </a:lnTo>
                  <a:lnTo>
                    <a:pt x="210" y="329"/>
                  </a:lnTo>
                  <a:lnTo>
                    <a:pt x="218" y="329"/>
                  </a:lnTo>
                  <a:lnTo>
                    <a:pt x="221" y="325"/>
                  </a:lnTo>
                  <a:lnTo>
                    <a:pt x="225" y="319"/>
                  </a:lnTo>
                  <a:lnTo>
                    <a:pt x="231" y="316"/>
                  </a:lnTo>
                  <a:lnTo>
                    <a:pt x="236" y="314"/>
                  </a:lnTo>
                  <a:lnTo>
                    <a:pt x="249" y="321"/>
                  </a:lnTo>
                  <a:lnTo>
                    <a:pt x="268" y="331"/>
                  </a:lnTo>
                  <a:lnTo>
                    <a:pt x="290" y="327"/>
                  </a:lnTo>
                  <a:lnTo>
                    <a:pt x="304" y="323"/>
                  </a:lnTo>
                  <a:lnTo>
                    <a:pt x="310" y="327"/>
                  </a:lnTo>
                  <a:lnTo>
                    <a:pt x="316" y="329"/>
                  </a:lnTo>
                  <a:lnTo>
                    <a:pt x="319" y="329"/>
                  </a:lnTo>
                  <a:lnTo>
                    <a:pt x="323" y="327"/>
                  </a:lnTo>
                  <a:lnTo>
                    <a:pt x="321" y="314"/>
                  </a:lnTo>
                  <a:lnTo>
                    <a:pt x="317" y="299"/>
                  </a:lnTo>
                  <a:lnTo>
                    <a:pt x="314" y="286"/>
                  </a:lnTo>
                  <a:lnTo>
                    <a:pt x="310" y="271"/>
                  </a:lnTo>
                  <a:lnTo>
                    <a:pt x="314" y="262"/>
                  </a:lnTo>
                  <a:lnTo>
                    <a:pt x="316" y="253"/>
                  </a:lnTo>
                  <a:lnTo>
                    <a:pt x="310" y="246"/>
                  </a:lnTo>
                  <a:lnTo>
                    <a:pt x="304" y="240"/>
                  </a:lnTo>
                  <a:lnTo>
                    <a:pt x="306" y="231"/>
                  </a:lnTo>
                  <a:lnTo>
                    <a:pt x="310" y="223"/>
                  </a:lnTo>
                  <a:lnTo>
                    <a:pt x="306" y="218"/>
                  </a:lnTo>
                  <a:lnTo>
                    <a:pt x="303" y="212"/>
                  </a:lnTo>
                  <a:lnTo>
                    <a:pt x="304" y="201"/>
                  </a:lnTo>
                  <a:lnTo>
                    <a:pt x="304" y="188"/>
                  </a:lnTo>
                  <a:lnTo>
                    <a:pt x="299" y="179"/>
                  </a:lnTo>
                  <a:lnTo>
                    <a:pt x="293" y="168"/>
                  </a:lnTo>
                  <a:lnTo>
                    <a:pt x="286" y="166"/>
                  </a:lnTo>
                  <a:lnTo>
                    <a:pt x="277" y="164"/>
                  </a:lnTo>
                  <a:lnTo>
                    <a:pt x="271" y="155"/>
                  </a:lnTo>
                  <a:lnTo>
                    <a:pt x="266" y="149"/>
                  </a:lnTo>
                  <a:lnTo>
                    <a:pt x="256" y="149"/>
                  </a:lnTo>
                  <a:lnTo>
                    <a:pt x="247" y="149"/>
                  </a:lnTo>
                  <a:lnTo>
                    <a:pt x="231" y="125"/>
                  </a:lnTo>
                  <a:lnTo>
                    <a:pt x="214" y="100"/>
                  </a:lnTo>
                  <a:lnTo>
                    <a:pt x="199" y="101"/>
                  </a:lnTo>
                  <a:lnTo>
                    <a:pt x="184" y="105"/>
                  </a:lnTo>
                  <a:lnTo>
                    <a:pt x="177" y="96"/>
                  </a:lnTo>
                  <a:lnTo>
                    <a:pt x="170" y="83"/>
                  </a:lnTo>
                  <a:lnTo>
                    <a:pt x="157" y="81"/>
                  </a:lnTo>
                  <a:lnTo>
                    <a:pt x="147" y="77"/>
                  </a:lnTo>
                  <a:lnTo>
                    <a:pt x="140" y="66"/>
                  </a:lnTo>
                  <a:lnTo>
                    <a:pt x="133" y="53"/>
                  </a:lnTo>
                  <a:lnTo>
                    <a:pt x="127" y="53"/>
                  </a:lnTo>
                  <a:lnTo>
                    <a:pt x="120" y="52"/>
                  </a:lnTo>
                  <a:lnTo>
                    <a:pt x="116" y="50"/>
                  </a:lnTo>
                  <a:lnTo>
                    <a:pt x="112" y="46"/>
                  </a:lnTo>
                  <a:lnTo>
                    <a:pt x="105" y="40"/>
                  </a:lnTo>
                  <a:lnTo>
                    <a:pt x="98" y="35"/>
                  </a:lnTo>
                  <a:lnTo>
                    <a:pt x="87" y="33"/>
                  </a:lnTo>
                  <a:lnTo>
                    <a:pt x="77" y="31"/>
                  </a:lnTo>
                  <a:lnTo>
                    <a:pt x="75" y="15"/>
                  </a:lnTo>
                  <a:lnTo>
                    <a:pt x="70" y="0"/>
                  </a:lnTo>
                  <a:lnTo>
                    <a:pt x="64" y="4"/>
                  </a:lnTo>
                  <a:lnTo>
                    <a:pt x="59" y="9"/>
                  </a:lnTo>
                  <a:lnTo>
                    <a:pt x="40" y="18"/>
                  </a:lnTo>
                  <a:lnTo>
                    <a:pt x="20" y="26"/>
                  </a:lnTo>
                  <a:lnTo>
                    <a:pt x="20" y="37"/>
                  </a:lnTo>
                  <a:lnTo>
                    <a:pt x="18" y="50"/>
                  </a:lnTo>
                  <a:lnTo>
                    <a:pt x="14" y="53"/>
                  </a:lnTo>
                  <a:lnTo>
                    <a:pt x="9" y="57"/>
                  </a:lnTo>
                  <a:lnTo>
                    <a:pt x="5" y="59"/>
                  </a:lnTo>
                  <a:lnTo>
                    <a:pt x="0" y="61"/>
                  </a:lnTo>
                  <a:lnTo>
                    <a:pt x="7" y="66"/>
                  </a:lnTo>
                  <a:lnTo>
                    <a:pt x="13" y="74"/>
                  </a:lnTo>
                  <a:lnTo>
                    <a:pt x="14" y="79"/>
                  </a:lnTo>
                  <a:lnTo>
                    <a:pt x="14" y="83"/>
                  </a:lnTo>
                  <a:lnTo>
                    <a:pt x="14" y="92"/>
                  </a:lnTo>
                  <a:lnTo>
                    <a:pt x="16" y="98"/>
                  </a:lnTo>
                  <a:lnTo>
                    <a:pt x="24" y="98"/>
                  </a:lnTo>
                  <a:lnTo>
                    <a:pt x="33" y="96"/>
                  </a:lnTo>
                  <a:lnTo>
                    <a:pt x="37" y="103"/>
                  </a:lnTo>
                  <a:lnTo>
                    <a:pt x="40" y="113"/>
                  </a:lnTo>
                  <a:lnTo>
                    <a:pt x="46" y="113"/>
                  </a:lnTo>
                  <a:lnTo>
                    <a:pt x="51" y="113"/>
                  </a:lnTo>
                  <a:lnTo>
                    <a:pt x="55" y="113"/>
                  </a:lnTo>
                  <a:lnTo>
                    <a:pt x="59" y="114"/>
                  </a:lnTo>
                  <a:lnTo>
                    <a:pt x="62" y="118"/>
                  </a:lnTo>
                  <a:lnTo>
                    <a:pt x="68" y="125"/>
                  </a:lnTo>
                  <a:lnTo>
                    <a:pt x="74" y="133"/>
                  </a:lnTo>
                  <a:lnTo>
                    <a:pt x="77" y="140"/>
                  </a:lnTo>
                  <a:lnTo>
                    <a:pt x="79" y="148"/>
                  </a:lnTo>
                  <a:lnTo>
                    <a:pt x="79" y="155"/>
                  </a:lnTo>
                  <a:lnTo>
                    <a:pt x="64" y="172"/>
                  </a:lnTo>
                  <a:lnTo>
                    <a:pt x="51" y="188"/>
                  </a:lnTo>
                  <a:lnTo>
                    <a:pt x="50" y="194"/>
                  </a:lnTo>
                  <a:lnTo>
                    <a:pt x="50" y="198"/>
                  </a:lnTo>
                  <a:lnTo>
                    <a:pt x="50" y="201"/>
                  </a:lnTo>
                  <a:lnTo>
                    <a:pt x="51" y="205"/>
                  </a:lnTo>
                  <a:lnTo>
                    <a:pt x="57" y="210"/>
                  </a:lnTo>
                  <a:lnTo>
                    <a:pt x="61" y="214"/>
                  </a:lnTo>
                  <a:lnTo>
                    <a:pt x="66" y="218"/>
                  </a:lnTo>
                  <a:lnTo>
                    <a:pt x="70" y="220"/>
                  </a:lnTo>
                  <a:lnTo>
                    <a:pt x="72" y="223"/>
                  </a:lnTo>
                  <a:lnTo>
                    <a:pt x="74" y="227"/>
                  </a:lnTo>
                  <a:lnTo>
                    <a:pt x="75" y="233"/>
                  </a:lnTo>
                  <a:lnTo>
                    <a:pt x="79" y="238"/>
                  </a:lnTo>
                  <a:lnTo>
                    <a:pt x="88" y="236"/>
                  </a:lnTo>
                  <a:lnTo>
                    <a:pt x="99" y="236"/>
                  </a:lnTo>
                  <a:lnTo>
                    <a:pt x="99" y="244"/>
                  </a:lnTo>
                  <a:lnTo>
                    <a:pt x="101" y="259"/>
                  </a:lnTo>
                  <a:lnTo>
                    <a:pt x="109" y="275"/>
                  </a:lnTo>
                  <a:lnTo>
                    <a:pt x="118" y="2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8" name="Freeform 80"/>
            <p:cNvSpPr>
              <a:spLocks/>
            </p:cNvSpPr>
            <p:nvPr/>
          </p:nvSpPr>
          <p:spPr bwMode="auto">
            <a:xfrm>
              <a:off x="2508890" y="3657819"/>
              <a:ext cx="374238" cy="437860"/>
            </a:xfrm>
            <a:custGeom>
              <a:avLst/>
              <a:gdLst>
                <a:gd name="T0" fmla="*/ 249884 w 216"/>
                <a:gd name="T1" fmla="*/ 354013 h 234"/>
                <a:gd name="T2" fmla="*/ 271933 w 216"/>
                <a:gd name="T3" fmla="*/ 336550 h 234"/>
                <a:gd name="T4" fmla="*/ 291042 w 216"/>
                <a:gd name="T5" fmla="*/ 328613 h 234"/>
                <a:gd name="T6" fmla="*/ 298391 w 216"/>
                <a:gd name="T7" fmla="*/ 277813 h 234"/>
                <a:gd name="T8" fmla="*/ 307211 w 216"/>
                <a:gd name="T9" fmla="*/ 228600 h 234"/>
                <a:gd name="T10" fmla="*/ 317500 w 216"/>
                <a:gd name="T11" fmla="*/ 215900 h 234"/>
                <a:gd name="T12" fmla="*/ 311620 w 216"/>
                <a:gd name="T13" fmla="*/ 204788 h 234"/>
                <a:gd name="T14" fmla="*/ 285162 w 216"/>
                <a:gd name="T15" fmla="*/ 190500 h 234"/>
                <a:gd name="T16" fmla="*/ 255764 w 216"/>
                <a:gd name="T17" fmla="*/ 160338 h 234"/>
                <a:gd name="T18" fmla="*/ 244005 w 216"/>
                <a:gd name="T19" fmla="*/ 134938 h 234"/>
                <a:gd name="T20" fmla="*/ 236655 w 216"/>
                <a:gd name="T21" fmla="*/ 136525 h 234"/>
                <a:gd name="T22" fmla="*/ 227836 w 216"/>
                <a:gd name="T23" fmla="*/ 142875 h 234"/>
                <a:gd name="T24" fmla="*/ 208727 w 216"/>
                <a:gd name="T25" fmla="*/ 139700 h 234"/>
                <a:gd name="T26" fmla="*/ 195498 w 216"/>
                <a:gd name="T27" fmla="*/ 119063 h 234"/>
                <a:gd name="T28" fmla="*/ 192558 w 216"/>
                <a:gd name="T29" fmla="*/ 98425 h 234"/>
                <a:gd name="T30" fmla="*/ 186678 w 216"/>
                <a:gd name="T31" fmla="*/ 76200 h 234"/>
                <a:gd name="T32" fmla="*/ 157280 w 216"/>
                <a:gd name="T33" fmla="*/ 49212 h 234"/>
                <a:gd name="T34" fmla="*/ 127882 w 216"/>
                <a:gd name="T35" fmla="*/ 22225 h 234"/>
                <a:gd name="T36" fmla="*/ 111713 w 216"/>
                <a:gd name="T37" fmla="*/ 4763 h 234"/>
                <a:gd name="T38" fmla="*/ 86725 w 216"/>
                <a:gd name="T39" fmla="*/ 1588 h 234"/>
                <a:gd name="T40" fmla="*/ 77905 w 216"/>
                <a:gd name="T41" fmla="*/ 20638 h 234"/>
                <a:gd name="T42" fmla="*/ 80845 w 216"/>
                <a:gd name="T43" fmla="*/ 52388 h 234"/>
                <a:gd name="T44" fmla="*/ 76435 w 216"/>
                <a:gd name="T45" fmla="*/ 80963 h 234"/>
                <a:gd name="T46" fmla="*/ 64676 w 216"/>
                <a:gd name="T47" fmla="*/ 84138 h 234"/>
                <a:gd name="T48" fmla="*/ 60266 w 216"/>
                <a:gd name="T49" fmla="*/ 96837 h 234"/>
                <a:gd name="T50" fmla="*/ 57326 w 216"/>
                <a:gd name="T51" fmla="*/ 125413 h 234"/>
                <a:gd name="T52" fmla="*/ 57326 w 216"/>
                <a:gd name="T53" fmla="*/ 155575 h 234"/>
                <a:gd name="T54" fmla="*/ 22049 w 216"/>
                <a:gd name="T55" fmla="*/ 166688 h 234"/>
                <a:gd name="T56" fmla="*/ 0 w 216"/>
                <a:gd name="T57" fmla="*/ 169863 h 234"/>
                <a:gd name="T58" fmla="*/ 7350 w 216"/>
                <a:gd name="T59" fmla="*/ 193675 h 234"/>
                <a:gd name="T60" fmla="*/ 24988 w 216"/>
                <a:gd name="T61" fmla="*/ 222250 h 234"/>
                <a:gd name="T62" fmla="*/ 51447 w 216"/>
                <a:gd name="T63" fmla="*/ 233363 h 234"/>
                <a:gd name="T64" fmla="*/ 67616 w 216"/>
                <a:gd name="T65" fmla="*/ 249238 h 234"/>
                <a:gd name="T66" fmla="*/ 83785 w 216"/>
                <a:gd name="T67" fmla="*/ 254000 h 234"/>
                <a:gd name="T68" fmla="*/ 102894 w 216"/>
                <a:gd name="T69" fmla="*/ 274638 h 234"/>
                <a:gd name="T70" fmla="*/ 127882 w 216"/>
                <a:gd name="T71" fmla="*/ 298450 h 234"/>
                <a:gd name="T72" fmla="*/ 157280 w 216"/>
                <a:gd name="T73" fmla="*/ 322263 h 234"/>
                <a:gd name="T74" fmla="*/ 189618 w 216"/>
                <a:gd name="T75" fmla="*/ 330200 h 234"/>
                <a:gd name="T76" fmla="*/ 220486 w 216"/>
                <a:gd name="T77" fmla="*/ 336550 h 234"/>
                <a:gd name="T78" fmla="*/ 233715 w 216"/>
                <a:gd name="T79" fmla="*/ 357188 h 23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6"/>
                <a:gd name="T121" fmla="*/ 0 h 234"/>
                <a:gd name="T122" fmla="*/ 216 w 216"/>
                <a:gd name="T123" fmla="*/ 234 h 23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6" h="234">
                  <a:moveTo>
                    <a:pt x="162" y="234"/>
                  </a:moveTo>
                  <a:lnTo>
                    <a:pt x="170" y="223"/>
                  </a:lnTo>
                  <a:lnTo>
                    <a:pt x="179" y="212"/>
                  </a:lnTo>
                  <a:lnTo>
                    <a:pt x="185" y="212"/>
                  </a:lnTo>
                  <a:lnTo>
                    <a:pt x="192" y="210"/>
                  </a:lnTo>
                  <a:lnTo>
                    <a:pt x="198" y="207"/>
                  </a:lnTo>
                  <a:lnTo>
                    <a:pt x="203" y="201"/>
                  </a:lnTo>
                  <a:lnTo>
                    <a:pt x="203" y="175"/>
                  </a:lnTo>
                  <a:lnTo>
                    <a:pt x="203" y="149"/>
                  </a:lnTo>
                  <a:lnTo>
                    <a:pt x="209" y="144"/>
                  </a:lnTo>
                  <a:lnTo>
                    <a:pt x="216" y="140"/>
                  </a:lnTo>
                  <a:lnTo>
                    <a:pt x="216" y="136"/>
                  </a:lnTo>
                  <a:lnTo>
                    <a:pt x="216" y="133"/>
                  </a:lnTo>
                  <a:lnTo>
                    <a:pt x="212" y="129"/>
                  </a:lnTo>
                  <a:lnTo>
                    <a:pt x="209" y="123"/>
                  </a:lnTo>
                  <a:lnTo>
                    <a:pt x="194" y="120"/>
                  </a:lnTo>
                  <a:lnTo>
                    <a:pt x="179" y="118"/>
                  </a:lnTo>
                  <a:lnTo>
                    <a:pt x="174" y="101"/>
                  </a:lnTo>
                  <a:lnTo>
                    <a:pt x="172" y="86"/>
                  </a:lnTo>
                  <a:lnTo>
                    <a:pt x="166" y="85"/>
                  </a:lnTo>
                  <a:lnTo>
                    <a:pt x="162" y="85"/>
                  </a:lnTo>
                  <a:lnTo>
                    <a:pt x="161" y="86"/>
                  </a:lnTo>
                  <a:lnTo>
                    <a:pt x="159" y="86"/>
                  </a:lnTo>
                  <a:lnTo>
                    <a:pt x="155" y="90"/>
                  </a:lnTo>
                  <a:lnTo>
                    <a:pt x="151" y="92"/>
                  </a:lnTo>
                  <a:lnTo>
                    <a:pt x="142" y="88"/>
                  </a:lnTo>
                  <a:lnTo>
                    <a:pt x="137" y="83"/>
                  </a:lnTo>
                  <a:lnTo>
                    <a:pt x="133" y="75"/>
                  </a:lnTo>
                  <a:lnTo>
                    <a:pt x="131" y="68"/>
                  </a:lnTo>
                  <a:lnTo>
                    <a:pt x="131" y="62"/>
                  </a:lnTo>
                  <a:lnTo>
                    <a:pt x="129" y="55"/>
                  </a:lnTo>
                  <a:lnTo>
                    <a:pt x="127" y="48"/>
                  </a:lnTo>
                  <a:lnTo>
                    <a:pt x="124" y="42"/>
                  </a:lnTo>
                  <a:lnTo>
                    <a:pt x="107" y="31"/>
                  </a:lnTo>
                  <a:lnTo>
                    <a:pt x="90" y="22"/>
                  </a:lnTo>
                  <a:lnTo>
                    <a:pt x="87" y="14"/>
                  </a:lnTo>
                  <a:lnTo>
                    <a:pt x="81" y="9"/>
                  </a:lnTo>
                  <a:lnTo>
                    <a:pt x="76" y="3"/>
                  </a:lnTo>
                  <a:lnTo>
                    <a:pt x="66" y="0"/>
                  </a:lnTo>
                  <a:lnTo>
                    <a:pt x="59" y="1"/>
                  </a:lnTo>
                  <a:lnTo>
                    <a:pt x="55" y="5"/>
                  </a:lnTo>
                  <a:lnTo>
                    <a:pt x="53" y="13"/>
                  </a:lnTo>
                  <a:lnTo>
                    <a:pt x="53" y="18"/>
                  </a:lnTo>
                  <a:lnTo>
                    <a:pt x="55" y="33"/>
                  </a:lnTo>
                  <a:lnTo>
                    <a:pt x="55" y="48"/>
                  </a:lnTo>
                  <a:lnTo>
                    <a:pt x="52" y="51"/>
                  </a:lnTo>
                  <a:lnTo>
                    <a:pt x="46" y="51"/>
                  </a:lnTo>
                  <a:lnTo>
                    <a:pt x="44" y="53"/>
                  </a:lnTo>
                  <a:lnTo>
                    <a:pt x="42" y="57"/>
                  </a:lnTo>
                  <a:lnTo>
                    <a:pt x="41" y="61"/>
                  </a:lnTo>
                  <a:lnTo>
                    <a:pt x="39" y="70"/>
                  </a:lnTo>
                  <a:lnTo>
                    <a:pt x="39" y="79"/>
                  </a:lnTo>
                  <a:lnTo>
                    <a:pt x="41" y="88"/>
                  </a:lnTo>
                  <a:lnTo>
                    <a:pt x="39" y="98"/>
                  </a:lnTo>
                  <a:lnTo>
                    <a:pt x="33" y="103"/>
                  </a:lnTo>
                  <a:lnTo>
                    <a:pt x="15" y="105"/>
                  </a:lnTo>
                  <a:lnTo>
                    <a:pt x="0" y="107"/>
                  </a:lnTo>
                  <a:lnTo>
                    <a:pt x="5" y="122"/>
                  </a:lnTo>
                  <a:lnTo>
                    <a:pt x="7" y="138"/>
                  </a:lnTo>
                  <a:lnTo>
                    <a:pt x="17" y="140"/>
                  </a:lnTo>
                  <a:lnTo>
                    <a:pt x="28" y="142"/>
                  </a:lnTo>
                  <a:lnTo>
                    <a:pt x="35" y="147"/>
                  </a:lnTo>
                  <a:lnTo>
                    <a:pt x="42" y="153"/>
                  </a:lnTo>
                  <a:lnTo>
                    <a:pt x="46" y="157"/>
                  </a:lnTo>
                  <a:lnTo>
                    <a:pt x="50" y="159"/>
                  </a:lnTo>
                  <a:lnTo>
                    <a:pt x="57" y="160"/>
                  </a:lnTo>
                  <a:lnTo>
                    <a:pt x="63" y="160"/>
                  </a:lnTo>
                  <a:lnTo>
                    <a:pt x="70" y="173"/>
                  </a:lnTo>
                  <a:lnTo>
                    <a:pt x="77" y="184"/>
                  </a:lnTo>
                  <a:lnTo>
                    <a:pt x="87" y="188"/>
                  </a:lnTo>
                  <a:lnTo>
                    <a:pt x="100" y="190"/>
                  </a:lnTo>
                  <a:lnTo>
                    <a:pt x="107" y="203"/>
                  </a:lnTo>
                  <a:lnTo>
                    <a:pt x="114" y="212"/>
                  </a:lnTo>
                  <a:lnTo>
                    <a:pt x="129" y="208"/>
                  </a:lnTo>
                  <a:lnTo>
                    <a:pt x="144" y="207"/>
                  </a:lnTo>
                  <a:lnTo>
                    <a:pt x="150" y="212"/>
                  </a:lnTo>
                  <a:lnTo>
                    <a:pt x="155" y="218"/>
                  </a:lnTo>
                  <a:lnTo>
                    <a:pt x="159" y="225"/>
                  </a:lnTo>
                  <a:lnTo>
                    <a:pt x="162" y="2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69" name="Freeform 81"/>
            <p:cNvSpPr>
              <a:spLocks/>
            </p:cNvSpPr>
            <p:nvPr/>
          </p:nvSpPr>
          <p:spPr bwMode="auto">
            <a:xfrm>
              <a:off x="2789568" y="3871135"/>
              <a:ext cx="391080" cy="312489"/>
            </a:xfrm>
            <a:custGeom>
              <a:avLst/>
              <a:gdLst>
                <a:gd name="T0" fmla="*/ 184979 w 226"/>
                <a:gd name="T1" fmla="*/ 26988 h 167"/>
                <a:gd name="T2" fmla="*/ 179107 w 226"/>
                <a:gd name="T3" fmla="*/ 6350 h 167"/>
                <a:gd name="T4" fmla="*/ 162958 w 226"/>
                <a:gd name="T5" fmla="*/ 0 h 167"/>
                <a:gd name="T6" fmla="*/ 152681 w 226"/>
                <a:gd name="T7" fmla="*/ 3175 h 167"/>
                <a:gd name="T8" fmla="*/ 139468 w 226"/>
                <a:gd name="T9" fmla="*/ 20638 h 167"/>
                <a:gd name="T10" fmla="*/ 123319 w 226"/>
                <a:gd name="T11" fmla="*/ 34925 h 167"/>
                <a:gd name="T12" fmla="*/ 89553 w 226"/>
                <a:gd name="T13" fmla="*/ 26988 h 167"/>
                <a:gd name="T14" fmla="*/ 79277 w 226"/>
                <a:gd name="T15" fmla="*/ 33338 h 167"/>
                <a:gd name="T16" fmla="*/ 69000 w 226"/>
                <a:gd name="T17" fmla="*/ 47625 h 167"/>
                <a:gd name="T18" fmla="*/ 60192 w 226"/>
                <a:gd name="T19" fmla="*/ 96838 h 167"/>
                <a:gd name="T20" fmla="*/ 52851 w 226"/>
                <a:gd name="T21" fmla="*/ 147638 h 167"/>
                <a:gd name="T22" fmla="*/ 33766 w 226"/>
                <a:gd name="T23" fmla="*/ 155575 h 167"/>
                <a:gd name="T24" fmla="*/ 11745 w 226"/>
                <a:gd name="T25" fmla="*/ 173038 h 167"/>
                <a:gd name="T26" fmla="*/ 2936 w 226"/>
                <a:gd name="T27" fmla="*/ 203200 h 167"/>
                <a:gd name="T28" fmla="*/ 14681 w 226"/>
                <a:gd name="T29" fmla="*/ 220663 h 167"/>
                <a:gd name="T30" fmla="*/ 35234 w 226"/>
                <a:gd name="T31" fmla="*/ 225425 h 167"/>
                <a:gd name="T32" fmla="*/ 57255 w 226"/>
                <a:gd name="T33" fmla="*/ 234950 h 167"/>
                <a:gd name="T34" fmla="*/ 79277 w 226"/>
                <a:gd name="T35" fmla="*/ 252413 h 167"/>
                <a:gd name="T36" fmla="*/ 92490 w 226"/>
                <a:gd name="T37" fmla="*/ 258763 h 167"/>
                <a:gd name="T38" fmla="*/ 101298 w 226"/>
                <a:gd name="T39" fmla="*/ 258763 h 167"/>
                <a:gd name="T40" fmla="*/ 105702 w 226"/>
                <a:gd name="T41" fmla="*/ 246063 h 167"/>
                <a:gd name="T42" fmla="*/ 111575 w 226"/>
                <a:gd name="T43" fmla="*/ 206375 h 167"/>
                <a:gd name="T44" fmla="*/ 127724 w 226"/>
                <a:gd name="T45" fmla="*/ 176213 h 167"/>
                <a:gd name="T46" fmla="*/ 142405 w 226"/>
                <a:gd name="T47" fmla="*/ 176213 h 167"/>
                <a:gd name="T48" fmla="*/ 152681 w 226"/>
                <a:gd name="T49" fmla="*/ 185738 h 167"/>
                <a:gd name="T50" fmla="*/ 177639 w 226"/>
                <a:gd name="T51" fmla="*/ 182563 h 167"/>
                <a:gd name="T52" fmla="*/ 204064 w 226"/>
                <a:gd name="T53" fmla="*/ 185738 h 167"/>
                <a:gd name="T54" fmla="*/ 245171 w 226"/>
                <a:gd name="T55" fmla="*/ 231775 h 167"/>
                <a:gd name="T56" fmla="*/ 271596 w 226"/>
                <a:gd name="T57" fmla="*/ 249238 h 167"/>
                <a:gd name="T58" fmla="*/ 283341 w 226"/>
                <a:gd name="T59" fmla="*/ 231775 h 167"/>
                <a:gd name="T60" fmla="*/ 306831 w 226"/>
                <a:gd name="T61" fmla="*/ 211138 h 167"/>
                <a:gd name="T62" fmla="*/ 325916 w 226"/>
                <a:gd name="T63" fmla="*/ 179388 h 167"/>
                <a:gd name="T64" fmla="*/ 325916 w 226"/>
                <a:gd name="T65" fmla="*/ 144463 h 167"/>
                <a:gd name="T66" fmla="*/ 303894 w 226"/>
                <a:gd name="T67" fmla="*/ 120650 h 167"/>
                <a:gd name="T68" fmla="*/ 271596 w 226"/>
                <a:gd name="T69" fmla="*/ 111125 h 167"/>
                <a:gd name="T70" fmla="*/ 258384 w 226"/>
                <a:gd name="T71" fmla="*/ 96838 h 167"/>
                <a:gd name="T72" fmla="*/ 248107 w 226"/>
                <a:gd name="T73" fmla="*/ 90488 h 167"/>
                <a:gd name="T74" fmla="*/ 230490 w 226"/>
                <a:gd name="T75" fmla="*/ 90488 h 167"/>
                <a:gd name="T76" fmla="*/ 223149 w 226"/>
                <a:gd name="T77" fmla="*/ 76200 h 167"/>
                <a:gd name="T78" fmla="*/ 204064 w 226"/>
                <a:gd name="T79" fmla="*/ 61913 h 167"/>
                <a:gd name="T80" fmla="*/ 190852 w 226"/>
                <a:gd name="T81" fmla="*/ 52388 h 167"/>
                <a:gd name="T82" fmla="*/ 187915 w 226"/>
                <a:gd name="T83" fmla="*/ 44450 h 16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6"/>
                <a:gd name="T127" fmla="*/ 0 h 167"/>
                <a:gd name="T128" fmla="*/ 226 w 226"/>
                <a:gd name="T129" fmla="*/ 167 h 16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6" h="167">
                  <a:moveTo>
                    <a:pt x="128" y="24"/>
                  </a:moveTo>
                  <a:lnTo>
                    <a:pt x="126" y="17"/>
                  </a:lnTo>
                  <a:lnTo>
                    <a:pt x="126" y="11"/>
                  </a:lnTo>
                  <a:lnTo>
                    <a:pt x="122" y="4"/>
                  </a:lnTo>
                  <a:lnTo>
                    <a:pt x="119" y="0"/>
                  </a:lnTo>
                  <a:lnTo>
                    <a:pt x="111" y="0"/>
                  </a:lnTo>
                  <a:lnTo>
                    <a:pt x="108" y="0"/>
                  </a:lnTo>
                  <a:lnTo>
                    <a:pt x="104" y="2"/>
                  </a:lnTo>
                  <a:lnTo>
                    <a:pt x="100" y="6"/>
                  </a:lnTo>
                  <a:lnTo>
                    <a:pt x="95" y="13"/>
                  </a:lnTo>
                  <a:lnTo>
                    <a:pt x="91" y="21"/>
                  </a:lnTo>
                  <a:lnTo>
                    <a:pt x="84" y="22"/>
                  </a:lnTo>
                  <a:lnTo>
                    <a:pt x="72" y="21"/>
                  </a:lnTo>
                  <a:lnTo>
                    <a:pt x="61" y="17"/>
                  </a:lnTo>
                  <a:lnTo>
                    <a:pt x="50" y="13"/>
                  </a:lnTo>
                  <a:lnTo>
                    <a:pt x="54" y="21"/>
                  </a:lnTo>
                  <a:lnTo>
                    <a:pt x="54" y="26"/>
                  </a:lnTo>
                  <a:lnTo>
                    <a:pt x="47" y="30"/>
                  </a:lnTo>
                  <a:lnTo>
                    <a:pt x="41" y="35"/>
                  </a:lnTo>
                  <a:lnTo>
                    <a:pt x="41" y="61"/>
                  </a:lnTo>
                  <a:lnTo>
                    <a:pt x="41" y="87"/>
                  </a:lnTo>
                  <a:lnTo>
                    <a:pt x="36" y="93"/>
                  </a:lnTo>
                  <a:lnTo>
                    <a:pt x="30" y="96"/>
                  </a:lnTo>
                  <a:lnTo>
                    <a:pt x="23" y="98"/>
                  </a:lnTo>
                  <a:lnTo>
                    <a:pt x="17" y="98"/>
                  </a:lnTo>
                  <a:lnTo>
                    <a:pt x="8" y="109"/>
                  </a:lnTo>
                  <a:lnTo>
                    <a:pt x="0" y="120"/>
                  </a:lnTo>
                  <a:lnTo>
                    <a:pt x="2" y="128"/>
                  </a:lnTo>
                  <a:lnTo>
                    <a:pt x="6" y="133"/>
                  </a:lnTo>
                  <a:lnTo>
                    <a:pt x="10" y="139"/>
                  </a:lnTo>
                  <a:lnTo>
                    <a:pt x="15" y="142"/>
                  </a:lnTo>
                  <a:lnTo>
                    <a:pt x="24" y="142"/>
                  </a:lnTo>
                  <a:lnTo>
                    <a:pt x="34" y="142"/>
                  </a:lnTo>
                  <a:lnTo>
                    <a:pt x="39" y="148"/>
                  </a:lnTo>
                  <a:lnTo>
                    <a:pt x="45" y="157"/>
                  </a:lnTo>
                  <a:lnTo>
                    <a:pt x="54" y="159"/>
                  </a:lnTo>
                  <a:lnTo>
                    <a:pt x="61" y="161"/>
                  </a:lnTo>
                  <a:lnTo>
                    <a:pt x="63" y="163"/>
                  </a:lnTo>
                  <a:lnTo>
                    <a:pt x="65" y="167"/>
                  </a:lnTo>
                  <a:lnTo>
                    <a:pt x="69" y="163"/>
                  </a:lnTo>
                  <a:lnTo>
                    <a:pt x="72" y="159"/>
                  </a:lnTo>
                  <a:lnTo>
                    <a:pt x="72" y="155"/>
                  </a:lnTo>
                  <a:lnTo>
                    <a:pt x="72" y="152"/>
                  </a:lnTo>
                  <a:lnTo>
                    <a:pt x="76" y="130"/>
                  </a:lnTo>
                  <a:lnTo>
                    <a:pt x="80" y="113"/>
                  </a:lnTo>
                  <a:lnTo>
                    <a:pt x="87" y="111"/>
                  </a:lnTo>
                  <a:lnTo>
                    <a:pt x="93" y="111"/>
                  </a:lnTo>
                  <a:lnTo>
                    <a:pt x="97" y="111"/>
                  </a:lnTo>
                  <a:lnTo>
                    <a:pt x="98" y="113"/>
                  </a:lnTo>
                  <a:lnTo>
                    <a:pt x="104" y="117"/>
                  </a:lnTo>
                  <a:lnTo>
                    <a:pt x="111" y="118"/>
                  </a:lnTo>
                  <a:lnTo>
                    <a:pt x="121" y="115"/>
                  </a:lnTo>
                  <a:lnTo>
                    <a:pt x="130" y="111"/>
                  </a:lnTo>
                  <a:lnTo>
                    <a:pt x="139" y="117"/>
                  </a:lnTo>
                  <a:lnTo>
                    <a:pt x="150" y="128"/>
                  </a:lnTo>
                  <a:lnTo>
                    <a:pt x="167" y="146"/>
                  </a:lnTo>
                  <a:lnTo>
                    <a:pt x="180" y="159"/>
                  </a:lnTo>
                  <a:lnTo>
                    <a:pt x="185" y="157"/>
                  </a:lnTo>
                  <a:lnTo>
                    <a:pt x="191" y="152"/>
                  </a:lnTo>
                  <a:lnTo>
                    <a:pt x="193" y="146"/>
                  </a:lnTo>
                  <a:lnTo>
                    <a:pt x="196" y="141"/>
                  </a:lnTo>
                  <a:lnTo>
                    <a:pt x="209" y="133"/>
                  </a:lnTo>
                  <a:lnTo>
                    <a:pt x="226" y="120"/>
                  </a:lnTo>
                  <a:lnTo>
                    <a:pt x="222" y="113"/>
                  </a:lnTo>
                  <a:lnTo>
                    <a:pt x="220" y="104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07" y="76"/>
                  </a:lnTo>
                  <a:lnTo>
                    <a:pt x="193" y="76"/>
                  </a:lnTo>
                  <a:lnTo>
                    <a:pt x="185" y="70"/>
                  </a:lnTo>
                  <a:lnTo>
                    <a:pt x="180" y="65"/>
                  </a:lnTo>
                  <a:lnTo>
                    <a:pt x="176" y="61"/>
                  </a:lnTo>
                  <a:lnTo>
                    <a:pt x="172" y="59"/>
                  </a:lnTo>
                  <a:lnTo>
                    <a:pt x="169" y="57"/>
                  </a:lnTo>
                  <a:lnTo>
                    <a:pt x="163" y="59"/>
                  </a:lnTo>
                  <a:lnTo>
                    <a:pt x="157" y="57"/>
                  </a:lnTo>
                  <a:lnTo>
                    <a:pt x="156" y="54"/>
                  </a:lnTo>
                  <a:lnTo>
                    <a:pt x="152" y="48"/>
                  </a:lnTo>
                  <a:lnTo>
                    <a:pt x="148" y="39"/>
                  </a:lnTo>
                  <a:lnTo>
                    <a:pt x="139" y="39"/>
                  </a:lnTo>
                  <a:lnTo>
                    <a:pt x="132" y="35"/>
                  </a:lnTo>
                  <a:lnTo>
                    <a:pt x="130" y="33"/>
                  </a:lnTo>
                  <a:lnTo>
                    <a:pt x="128" y="32"/>
                  </a:lnTo>
                  <a:lnTo>
                    <a:pt x="128" y="28"/>
                  </a:lnTo>
                  <a:lnTo>
                    <a:pt x="128" y="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0" name="Freeform 82"/>
            <p:cNvSpPr>
              <a:spLocks/>
            </p:cNvSpPr>
            <p:nvPr/>
          </p:nvSpPr>
          <p:spPr bwMode="auto">
            <a:xfrm>
              <a:off x="2645487" y="3573616"/>
              <a:ext cx="349912" cy="338685"/>
            </a:xfrm>
            <a:custGeom>
              <a:avLst/>
              <a:gdLst>
                <a:gd name="T0" fmla="*/ 2939 w 202"/>
                <a:gd name="T1" fmla="*/ 82550 h 181"/>
                <a:gd name="T2" fmla="*/ 8818 w 202"/>
                <a:gd name="T3" fmla="*/ 71437 h 181"/>
                <a:gd name="T4" fmla="*/ 30862 w 202"/>
                <a:gd name="T5" fmla="*/ 68262 h 181"/>
                <a:gd name="T6" fmla="*/ 47028 w 202"/>
                <a:gd name="T7" fmla="*/ 65087 h 181"/>
                <a:gd name="T8" fmla="*/ 57315 w 202"/>
                <a:gd name="T9" fmla="*/ 53975 h 181"/>
                <a:gd name="T10" fmla="*/ 76420 w 202"/>
                <a:gd name="T11" fmla="*/ 38100 h 181"/>
                <a:gd name="T12" fmla="*/ 92586 w 202"/>
                <a:gd name="T13" fmla="*/ 12700 h 181"/>
                <a:gd name="T14" fmla="*/ 111691 w 202"/>
                <a:gd name="T15" fmla="*/ 12700 h 181"/>
                <a:gd name="T16" fmla="*/ 141083 w 202"/>
                <a:gd name="T17" fmla="*/ 34925 h 181"/>
                <a:gd name="T18" fmla="*/ 160188 w 202"/>
                <a:gd name="T19" fmla="*/ 61912 h 181"/>
                <a:gd name="T20" fmla="*/ 160188 w 202"/>
                <a:gd name="T21" fmla="*/ 88900 h 181"/>
                <a:gd name="T22" fmla="*/ 166066 w 202"/>
                <a:gd name="T23" fmla="*/ 112712 h 181"/>
                <a:gd name="T24" fmla="*/ 166066 w 202"/>
                <a:gd name="T25" fmla="*/ 131762 h 181"/>
                <a:gd name="T26" fmla="*/ 185171 w 202"/>
                <a:gd name="T27" fmla="*/ 152400 h 181"/>
                <a:gd name="T28" fmla="*/ 214564 w 202"/>
                <a:gd name="T29" fmla="*/ 158750 h 181"/>
                <a:gd name="T30" fmla="*/ 239547 w 202"/>
                <a:gd name="T31" fmla="*/ 152400 h 181"/>
                <a:gd name="T32" fmla="*/ 258652 w 202"/>
                <a:gd name="T33" fmla="*/ 138112 h 181"/>
                <a:gd name="T34" fmla="*/ 271879 w 202"/>
                <a:gd name="T35" fmla="*/ 138112 h 181"/>
                <a:gd name="T36" fmla="*/ 274818 w 202"/>
                <a:gd name="T37" fmla="*/ 144462 h 181"/>
                <a:gd name="T38" fmla="*/ 268939 w 202"/>
                <a:gd name="T39" fmla="*/ 161925 h 181"/>
                <a:gd name="T40" fmla="*/ 274818 w 202"/>
                <a:gd name="T41" fmla="*/ 173037 h 181"/>
                <a:gd name="T42" fmla="*/ 288044 w 202"/>
                <a:gd name="T43" fmla="*/ 179387 h 181"/>
                <a:gd name="T44" fmla="*/ 296862 w 202"/>
                <a:gd name="T45" fmla="*/ 188912 h 181"/>
                <a:gd name="T46" fmla="*/ 290984 w 202"/>
                <a:gd name="T47" fmla="*/ 227012 h 181"/>
                <a:gd name="T48" fmla="*/ 271879 w 202"/>
                <a:gd name="T49" fmla="*/ 258762 h 181"/>
                <a:gd name="T50" fmla="*/ 261591 w 202"/>
                <a:gd name="T51" fmla="*/ 276225 h 181"/>
                <a:gd name="T52" fmla="*/ 245426 w 202"/>
                <a:gd name="T53" fmla="*/ 287337 h 181"/>
                <a:gd name="T54" fmla="*/ 211624 w 202"/>
                <a:gd name="T55" fmla="*/ 279400 h 181"/>
                <a:gd name="T56" fmla="*/ 192519 w 202"/>
                <a:gd name="T57" fmla="*/ 269875 h 181"/>
                <a:gd name="T58" fmla="*/ 169006 w 202"/>
                <a:gd name="T59" fmla="*/ 261937 h 181"/>
                <a:gd name="T60" fmla="*/ 139613 w 202"/>
                <a:gd name="T61" fmla="*/ 231775 h 181"/>
                <a:gd name="T62" fmla="*/ 127856 w 202"/>
                <a:gd name="T63" fmla="*/ 206375 h 181"/>
                <a:gd name="T64" fmla="*/ 120508 w 202"/>
                <a:gd name="T65" fmla="*/ 207962 h 181"/>
                <a:gd name="T66" fmla="*/ 111691 w 202"/>
                <a:gd name="T67" fmla="*/ 214312 h 181"/>
                <a:gd name="T68" fmla="*/ 92586 w 202"/>
                <a:gd name="T69" fmla="*/ 211137 h 181"/>
                <a:gd name="T70" fmla="*/ 79359 w 202"/>
                <a:gd name="T71" fmla="*/ 190500 h 181"/>
                <a:gd name="T72" fmla="*/ 76420 w 202"/>
                <a:gd name="T73" fmla="*/ 169862 h 181"/>
                <a:gd name="T74" fmla="*/ 70541 w 202"/>
                <a:gd name="T75" fmla="*/ 147637 h 181"/>
                <a:gd name="T76" fmla="*/ 41149 w 202"/>
                <a:gd name="T77" fmla="*/ 120650 h 181"/>
                <a:gd name="T78" fmla="*/ 8818 w 202"/>
                <a:gd name="T79" fmla="*/ 93662 h 1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2"/>
                <a:gd name="T121" fmla="*/ 0 h 181"/>
                <a:gd name="T122" fmla="*/ 202 w 202"/>
                <a:gd name="T123" fmla="*/ 181 h 1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2" h="181">
                  <a:moveTo>
                    <a:pt x="0" y="52"/>
                  </a:moveTo>
                  <a:lnTo>
                    <a:pt x="2" y="52"/>
                  </a:lnTo>
                  <a:lnTo>
                    <a:pt x="2" y="50"/>
                  </a:lnTo>
                  <a:lnTo>
                    <a:pt x="6" y="45"/>
                  </a:lnTo>
                  <a:lnTo>
                    <a:pt x="11" y="39"/>
                  </a:lnTo>
                  <a:lnTo>
                    <a:pt x="21" y="43"/>
                  </a:lnTo>
                  <a:lnTo>
                    <a:pt x="30" y="46"/>
                  </a:lnTo>
                  <a:lnTo>
                    <a:pt x="32" y="41"/>
                  </a:lnTo>
                  <a:lnTo>
                    <a:pt x="35" y="35"/>
                  </a:lnTo>
                  <a:lnTo>
                    <a:pt x="39" y="34"/>
                  </a:lnTo>
                  <a:lnTo>
                    <a:pt x="45" y="32"/>
                  </a:lnTo>
                  <a:lnTo>
                    <a:pt x="52" y="24"/>
                  </a:lnTo>
                  <a:lnTo>
                    <a:pt x="58" y="17"/>
                  </a:lnTo>
                  <a:lnTo>
                    <a:pt x="63" y="8"/>
                  </a:lnTo>
                  <a:lnTo>
                    <a:pt x="71" y="0"/>
                  </a:lnTo>
                  <a:lnTo>
                    <a:pt x="76" y="8"/>
                  </a:lnTo>
                  <a:lnTo>
                    <a:pt x="80" y="19"/>
                  </a:lnTo>
                  <a:lnTo>
                    <a:pt x="96" y="22"/>
                  </a:lnTo>
                  <a:lnTo>
                    <a:pt x="109" y="28"/>
                  </a:lnTo>
                  <a:lnTo>
                    <a:pt x="109" y="39"/>
                  </a:lnTo>
                  <a:lnTo>
                    <a:pt x="106" y="52"/>
                  </a:lnTo>
                  <a:lnTo>
                    <a:pt x="109" y="56"/>
                  </a:lnTo>
                  <a:lnTo>
                    <a:pt x="113" y="61"/>
                  </a:lnTo>
                  <a:lnTo>
                    <a:pt x="113" y="71"/>
                  </a:lnTo>
                  <a:lnTo>
                    <a:pt x="111" y="78"/>
                  </a:lnTo>
                  <a:lnTo>
                    <a:pt x="113" y="83"/>
                  </a:lnTo>
                  <a:lnTo>
                    <a:pt x="119" y="91"/>
                  </a:lnTo>
                  <a:lnTo>
                    <a:pt x="126" y="96"/>
                  </a:lnTo>
                  <a:lnTo>
                    <a:pt x="135" y="100"/>
                  </a:lnTo>
                  <a:lnTo>
                    <a:pt x="146" y="100"/>
                  </a:lnTo>
                  <a:lnTo>
                    <a:pt x="155" y="98"/>
                  </a:lnTo>
                  <a:lnTo>
                    <a:pt x="163" y="96"/>
                  </a:lnTo>
                  <a:lnTo>
                    <a:pt x="168" y="93"/>
                  </a:lnTo>
                  <a:lnTo>
                    <a:pt x="176" y="87"/>
                  </a:lnTo>
                  <a:lnTo>
                    <a:pt x="183" y="85"/>
                  </a:lnTo>
                  <a:lnTo>
                    <a:pt x="185" y="87"/>
                  </a:lnTo>
                  <a:lnTo>
                    <a:pt x="187" y="89"/>
                  </a:lnTo>
                  <a:lnTo>
                    <a:pt x="187" y="91"/>
                  </a:lnTo>
                  <a:lnTo>
                    <a:pt x="185" y="95"/>
                  </a:lnTo>
                  <a:lnTo>
                    <a:pt x="183" y="102"/>
                  </a:lnTo>
                  <a:lnTo>
                    <a:pt x="183" y="107"/>
                  </a:lnTo>
                  <a:lnTo>
                    <a:pt x="187" y="109"/>
                  </a:lnTo>
                  <a:lnTo>
                    <a:pt x="192" y="111"/>
                  </a:lnTo>
                  <a:lnTo>
                    <a:pt x="196" y="113"/>
                  </a:lnTo>
                  <a:lnTo>
                    <a:pt x="200" y="115"/>
                  </a:lnTo>
                  <a:lnTo>
                    <a:pt x="202" y="119"/>
                  </a:lnTo>
                  <a:lnTo>
                    <a:pt x="202" y="126"/>
                  </a:lnTo>
                  <a:lnTo>
                    <a:pt x="198" y="143"/>
                  </a:lnTo>
                  <a:lnTo>
                    <a:pt x="191" y="159"/>
                  </a:lnTo>
                  <a:lnTo>
                    <a:pt x="185" y="163"/>
                  </a:lnTo>
                  <a:lnTo>
                    <a:pt x="181" y="168"/>
                  </a:lnTo>
                  <a:lnTo>
                    <a:pt x="178" y="174"/>
                  </a:lnTo>
                  <a:lnTo>
                    <a:pt x="174" y="180"/>
                  </a:lnTo>
                  <a:lnTo>
                    <a:pt x="167" y="181"/>
                  </a:lnTo>
                  <a:lnTo>
                    <a:pt x="155" y="180"/>
                  </a:lnTo>
                  <a:lnTo>
                    <a:pt x="144" y="176"/>
                  </a:lnTo>
                  <a:lnTo>
                    <a:pt x="133" y="172"/>
                  </a:lnTo>
                  <a:lnTo>
                    <a:pt x="131" y="170"/>
                  </a:lnTo>
                  <a:lnTo>
                    <a:pt x="130" y="168"/>
                  </a:lnTo>
                  <a:lnTo>
                    <a:pt x="115" y="165"/>
                  </a:lnTo>
                  <a:lnTo>
                    <a:pt x="100" y="163"/>
                  </a:lnTo>
                  <a:lnTo>
                    <a:pt x="95" y="146"/>
                  </a:lnTo>
                  <a:lnTo>
                    <a:pt x="93" y="131"/>
                  </a:lnTo>
                  <a:lnTo>
                    <a:pt x="87" y="130"/>
                  </a:lnTo>
                  <a:lnTo>
                    <a:pt x="83" y="130"/>
                  </a:lnTo>
                  <a:lnTo>
                    <a:pt x="82" y="131"/>
                  </a:lnTo>
                  <a:lnTo>
                    <a:pt x="80" y="131"/>
                  </a:lnTo>
                  <a:lnTo>
                    <a:pt x="76" y="135"/>
                  </a:lnTo>
                  <a:lnTo>
                    <a:pt x="72" y="137"/>
                  </a:lnTo>
                  <a:lnTo>
                    <a:pt x="63" y="133"/>
                  </a:lnTo>
                  <a:lnTo>
                    <a:pt x="58" y="128"/>
                  </a:lnTo>
                  <a:lnTo>
                    <a:pt x="54" y="120"/>
                  </a:lnTo>
                  <a:lnTo>
                    <a:pt x="52" y="113"/>
                  </a:lnTo>
                  <a:lnTo>
                    <a:pt x="52" y="107"/>
                  </a:lnTo>
                  <a:lnTo>
                    <a:pt x="50" y="100"/>
                  </a:lnTo>
                  <a:lnTo>
                    <a:pt x="48" y="93"/>
                  </a:lnTo>
                  <a:lnTo>
                    <a:pt x="45" y="87"/>
                  </a:lnTo>
                  <a:lnTo>
                    <a:pt x="28" y="76"/>
                  </a:lnTo>
                  <a:lnTo>
                    <a:pt x="11" y="67"/>
                  </a:lnTo>
                  <a:lnTo>
                    <a:pt x="6" y="59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1" name="Freeform 83"/>
            <p:cNvSpPr>
              <a:spLocks/>
            </p:cNvSpPr>
            <p:nvPr/>
          </p:nvSpPr>
          <p:spPr bwMode="auto">
            <a:xfrm>
              <a:off x="3102057" y="3573616"/>
              <a:ext cx="291906" cy="273194"/>
            </a:xfrm>
            <a:custGeom>
              <a:avLst/>
              <a:gdLst>
                <a:gd name="T0" fmla="*/ 5862 w 169"/>
                <a:gd name="T1" fmla="*/ 100012 h 146"/>
                <a:gd name="T2" fmla="*/ 2931 w 169"/>
                <a:gd name="T3" fmla="*/ 73025 h 146"/>
                <a:gd name="T4" fmla="*/ 2931 w 169"/>
                <a:gd name="T5" fmla="*/ 47625 h 146"/>
                <a:gd name="T6" fmla="*/ 0 w 169"/>
                <a:gd name="T7" fmla="*/ 34925 h 146"/>
                <a:gd name="T8" fmla="*/ 2931 w 169"/>
                <a:gd name="T9" fmla="*/ 23812 h 146"/>
                <a:gd name="T10" fmla="*/ 2931 w 169"/>
                <a:gd name="T11" fmla="*/ 12700 h 146"/>
                <a:gd name="T12" fmla="*/ 8792 w 169"/>
                <a:gd name="T13" fmla="*/ 3175 h 146"/>
                <a:gd name="T14" fmla="*/ 30773 w 169"/>
                <a:gd name="T15" fmla="*/ 0 h 146"/>
                <a:gd name="T16" fmla="*/ 52754 w 169"/>
                <a:gd name="T17" fmla="*/ 3175 h 146"/>
                <a:gd name="T18" fmla="*/ 65942 w 169"/>
                <a:gd name="T19" fmla="*/ 6350 h 146"/>
                <a:gd name="T20" fmla="*/ 79131 w 169"/>
                <a:gd name="T21" fmla="*/ 15875 h 146"/>
                <a:gd name="T22" fmla="*/ 92319 w 169"/>
                <a:gd name="T23" fmla="*/ 23812 h 146"/>
                <a:gd name="T24" fmla="*/ 106973 w 169"/>
                <a:gd name="T25" fmla="*/ 34925 h 146"/>
                <a:gd name="T26" fmla="*/ 106973 w 169"/>
                <a:gd name="T27" fmla="*/ 34925 h 146"/>
                <a:gd name="T28" fmla="*/ 117231 w 169"/>
                <a:gd name="T29" fmla="*/ 53975 h 146"/>
                <a:gd name="T30" fmla="*/ 130419 w 169"/>
                <a:gd name="T31" fmla="*/ 68262 h 146"/>
                <a:gd name="T32" fmla="*/ 142142 w 169"/>
                <a:gd name="T33" fmla="*/ 79375 h 146"/>
                <a:gd name="T34" fmla="*/ 152400 w 169"/>
                <a:gd name="T35" fmla="*/ 88900 h 146"/>
                <a:gd name="T36" fmla="*/ 162658 w 169"/>
                <a:gd name="T37" fmla="*/ 93662 h 146"/>
                <a:gd name="T38" fmla="*/ 174381 w 169"/>
                <a:gd name="T39" fmla="*/ 96837 h 146"/>
                <a:gd name="T40" fmla="*/ 184638 w 169"/>
                <a:gd name="T41" fmla="*/ 96837 h 146"/>
                <a:gd name="T42" fmla="*/ 194896 w 169"/>
                <a:gd name="T43" fmla="*/ 96837 h 146"/>
                <a:gd name="T44" fmla="*/ 206619 w 169"/>
                <a:gd name="T45" fmla="*/ 100012 h 146"/>
                <a:gd name="T46" fmla="*/ 213946 w 169"/>
                <a:gd name="T47" fmla="*/ 106363 h 146"/>
                <a:gd name="T48" fmla="*/ 219808 w 169"/>
                <a:gd name="T49" fmla="*/ 114300 h 146"/>
                <a:gd name="T50" fmla="*/ 225669 w 169"/>
                <a:gd name="T51" fmla="*/ 127000 h 146"/>
                <a:gd name="T52" fmla="*/ 232996 w 169"/>
                <a:gd name="T53" fmla="*/ 117475 h 146"/>
                <a:gd name="T54" fmla="*/ 241788 w 169"/>
                <a:gd name="T55" fmla="*/ 112713 h 146"/>
                <a:gd name="T56" fmla="*/ 241788 w 169"/>
                <a:gd name="T57" fmla="*/ 127000 h 146"/>
                <a:gd name="T58" fmla="*/ 235927 w 169"/>
                <a:gd name="T59" fmla="*/ 144462 h 146"/>
                <a:gd name="T60" fmla="*/ 241788 w 169"/>
                <a:gd name="T61" fmla="*/ 150812 h 146"/>
                <a:gd name="T62" fmla="*/ 247650 w 169"/>
                <a:gd name="T63" fmla="*/ 161925 h 146"/>
                <a:gd name="T64" fmla="*/ 244719 w 169"/>
                <a:gd name="T65" fmla="*/ 185737 h 146"/>
                <a:gd name="T66" fmla="*/ 238858 w 169"/>
                <a:gd name="T67" fmla="*/ 211138 h 146"/>
                <a:gd name="T68" fmla="*/ 232996 w 169"/>
                <a:gd name="T69" fmla="*/ 220663 h 146"/>
                <a:gd name="T70" fmla="*/ 225669 w 169"/>
                <a:gd name="T71" fmla="*/ 227013 h 146"/>
                <a:gd name="T72" fmla="*/ 216877 w 169"/>
                <a:gd name="T73" fmla="*/ 231775 h 146"/>
                <a:gd name="T74" fmla="*/ 206619 w 169"/>
                <a:gd name="T75" fmla="*/ 231775 h 146"/>
                <a:gd name="T76" fmla="*/ 206619 w 169"/>
                <a:gd name="T77" fmla="*/ 220663 h 146"/>
                <a:gd name="T78" fmla="*/ 200758 w 169"/>
                <a:gd name="T79" fmla="*/ 211138 h 146"/>
                <a:gd name="T80" fmla="*/ 190500 w 169"/>
                <a:gd name="T81" fmla="*/ 214313 h 146"/>
                <a:gd name="T82" fmla="*/ 178777 w 169"/>
                <a:gd name="T83" fmla="*/ 214313 h 146"/>
                <a:gd name="T84" fmla="*/ 177312 w 169"/>
                <a:gd name="T85" fmla="*/ 206375 h 146"/>
                <a:gd name="T86" fmla="*/ 177312 w 169"/>
                <a:gd name="T87" fmla="*/ 200025 h 146"/>
                <a:gd name="T88" fmla="*/ 159727 w 169"/>
                <a:gd name="T89" fmla="*/ 200025 h 146"/>
                <a:gd name="T90" fmla="*/ 149469 w 169"/>
                <a:gd name="T91" fmla="*/ 206375 h 146"/>
                <a:gd name="T92" fmla="*/ 143608 w 169"/>
                <a:gd name="T93" fmla="*/ 211138 h 146"/>
                <a:gd name="T94" fmla="*/ 136281 w 169"/>
                <a:gd name="T95" fmla="*/ 217488 h 146"/>
                <a:gd name="T96" fmla="*/ 111369 w 169"/>
                <a:gd name="T97" fmla="*/ 217488 h 146"/>
                <a:gd name="T98" fmla="*/ 87923 w 169"/>
                <a:gd name="T99" fmla="*/ 211138 h 146"/>
                <a:gd name="T100" fmla="*/ 71804 w 169"/>
                <a:gd name="T101" fmla="*/ 176212 h 146"/>
                <a:gd name="T102" fmla="*/ 73269 w 169"/>
                <a:gd name="T103" fmla="*/ 144462 h 146"/>
                <a:gd name="T104" fmla="*/ 73269 w 169"/>
                <a:gd name="T105" fmla="*/ 114300 h 146"/>
                <a:gd name="T106" fmla="*/ 46892 w 169"/>
                <a:gd name="T107" fmla="*/ 106363 h 146"/>
                <a:gd name="T108" fmla="*/ 8792 w 169"/>
                <a:gd name="T109" fmla="*/ 100012 h 146"/>
                <a:gd name="T110" fmla="*/ 5862 w 169"/>
                <a:gd name="T111" fmla="*/ 100012 h 146"/>
                <a:gd name="T112" fmla="*/ 5862 w 169"/>
                <a:gd name="T113" fmla="*/ 100012 h 1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9"/>
                <a:gd name="T172" fmla="*/ 0 h 146"/>
                <a:gd name="T173" fmla="*/ 169 w 169"/>
                <a:gd name="T174" fmla="*/ 146 h 1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9" h="146">
                  <a:moveTo>
                    <a:pt x="4" y="63"/>
                  </a:moveTo>
                  <a:lnTo>
                    <a:pt x="2" y="46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5"/>
                  </a:lnTo>
                  <a:lnTo>
                    <a:pt x="2" y="8"/>
                  </a:lnTo>
                  <a:lnTo>
                    <a:pt x="6" y="2"/>
                  </a:lnTo>
                  <a:lnTo>
                    <a:pt x="21" y="0"/>
                  </a:lnTo>
                  <a:lnTo>
                    <a:pt x="36" y="2"/>
                  </a:lnTo>
                  <a:lnTo>
                    <a:pt x="45" y="4"/>
                  </a:lnTo>
                  <a:lnTo>
                    <a:pt x="54" y="10"/>
                  </a:lnTo>
                  <a:lnTo>
                    <a:pt x="63" y="15"/>
                  </a:lnTo>
                  <a:lnTo>
                    <a:pt x="73" y="22"/>
                  </a:lnTo>
                  <a:lnTo>
                    <a:pt x="80" y="34"/>
                  </a:lnTo>
                  <a:lnTo>
                    <a:pt x="89" y="43"/>
                  </a:lnTo>
                  <a:lnTo>
                    <a:pt x="97" y="50"/>
                  </a:lnTo>
                  <a:lnTo>
                    <a:pt x="104" y="56"/>
                  </a:lnTo>
                  <a:lnTo>
                    <a:pt x="111" y="59"/>
                  </a:lnTo>
                  <a:lnTo>
                    <a:pt x="119" y="61"/>
                  </a:lnTo>
                  <a:lnTo>
                    <a:pt x="126" y="61"/>
                  </a:lnTo>
                  <a:lnTo>
                    <a:pt x="133" y="61"/>
                  </a:lnTo>
                  <a:lnTo>
                    <a:pt x="141" y="63"/>
                  </a:lnTo>
                  <a:lnTo>
                    <a:pt x="146" y="67"/>
                  </a:lnTo>
                  <a:lnTo>
                    <a:pt x="150" y="72"/>
                  </a:lnTo>
                  <a:lnTo>
                    <a:pt x="154" y="80"/>
                  </a:lnTo>
                  <a:lnTo>
                    <a:pt x="159" y="74"/>
                  </a:lnTo>
                  <a:lnTo>
                    <a:pt x="165" y="71"/>
                  </a:lnTo>
                  <a:lnTo>
                    <a:pt x="165" y="80"/>
                  </a:lnTo>
                  <a:lnTo>
                    <a:pt x="161" y="91"/>
                  </a:lnTo>
                  <a:lnTo>
                    <a:pt x="165" y="95"/>
                  </a:lnTo>
                  <a:lnTo>
                    <a:pt x="169" y="102"/>
                  </a:lnTo>
                  <a:lnTo>
                    <a:pt x="167" y="117"/>
                  </a:lnTo>
                  <a:lnTo>
                    <a:pt x="163" y="133"/>
                  </a:lnTo>
                  <a:lnTo>
                    <a:pt x="159" y="139"/>
                  </a:lnTo>
                  <a:lnTo>
                    <a:pt x="154" y="143"/>
                  </a:lnTo>
                  <a:lnTo>
                    <a:pt x="148" y="146"/>
                  </a:lnTo>
                  <a:lnTo>
                    <a:pt x="141" y="146"/>
                  </a:lnTo>
                  <a:lnTo>
                    <a:pt x="141" y="139"/>
                  </a:lnTo>
                  <a:lnTo>
                    <a:pt x="137" y="133"/>
                  </a:lnTo>
                  <a:lnTo>
                    <a:pt x="130" y="135"/>
                  </a:lnTo>
                  <a:lnTo>
                    <a:pt x="122" y="135"/>
                  </a:lnTo>
                  <a:lnTo>
                    <a:pt x="121" y="130"/>
                  </a:lnTo>
                  <a:lnTo>
                    <a:pt x="121" y="126"/>
                  </a:lnTo>
                  <a:lnTo>
                    <a:pt x="109" y="126"/>
                  </a:lnTo>
                  <a:lnTo>
                    <a:pt x="102" y="130"/>
                  </a:lnTo>
                  <a:lnTo>
                    <a:pt x="98" y="133"/>
                  </a:lnTo>
                  <a:lnTo>
                    <a:pt x="93" y="137"/>
                  </a:lnTo>
                  <a:lnTo>
                    <a:pt x="76" y="137"/>
                  </a:lnTo>
                  <a:lnTo>
                    <a:pt x="60" y="133"/>
                  </a:lnTo>
                  <a:lnTo>
                    <a:pt x="49" y="111"/>
                  </a:lnTo>
                  <a:lnTo>
                    <a:pt x="50" y="91"/>
                  </a:lnTo>
                  <a:lnTo>
                    <a:pt x="50" y="72"/>
                  </a:lnTo>
                  <a:lnTo>
                    <a:pt x="32" y="67"/>
                  </a:lnTo>
                  <a:lnTo>
                    <a:pt x="6" y="63"/>
                  </a:lnTo>
                  <a:lnTo>
                    <a:pt x="4" y="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2" name="Freeform 84"/>
            <p:cNvSpPr>
              <a:spLocks/>
            </p:cNvSpPr>
            <p:nvPr/>
          </p:nvSpPr>
          <p:spPr bwMode="auto">
            <a:xfrm>
              <a:off x="2976686" y="3691502"/>
              <a:ext cx="228285" cy="228285"/>
            </a:xfrm>
            <a:custGeom>
              <a:avLst/>
              <a:gdLst>
                <a:gd name="T0" fmla="*/ 1456 w 133"/>
                <a:gd name="T1" fmla="*/ 76200 h 122"/>
                <a:gd name="T2" fmla="*/ 20387 w 133"/>
                <a:gd name="T3" fmla="*/ 69850 h 122"/>
                <a:gd name="T4" fmla="*/ 42230 w 133"/>
                <a:gd name="T5" fmla="*/ 68263 h 122"/>
                <a:gd name="T6" fmla="*/ 55336 w 133"/>
                <a:gd name="T7" fmla="*/ 73025 h 122"/>
                <a:gd name="T8" fmla="*/ 66985 w 133"/>
                <a:gd name="T9" fmla="*/ 69850 h 122"/>
                <a:gd name="T10" fmla="*/ 71354 w 133"/>
                <a:gd name="T11" fmla="*/ 58738 h 122"/>
                <a:gd name="T12" fmla="*/ 71354 w 133"/>
                <a:gd name="T13" fmla="*/ 41275 h 122"/>
                <a:gd name="T14" fmla="*/ 85916 w 133"/>
                <a:gd name="T15" fmla="*/ 31750 h 122"/>
                <a:gd name="T16" fmla="*/ 96109 w 133"/>
                <a:gd name="T17" fmla="*/ 26988 h 122"/>
                <a:gd name="T18" fmla="*/ 106303 w 133"/>
                <a:gd name="T19" fmla="*/ 9525 h 122"/>
                <a:gd name="T20" fmla="*/ 115040 w 133"/>
                <a:gd name="T21" fmla="*/ 0 h 122"/>
                <a:gd name="T22" fmla="*/ 152901 w 133"/>
                <a:gd name="T23" fmla="*/ 6350 h 122"/>
                <a:gd name="T24" fmla="*/ 179113 w 133"/>
                <a:gd name="T25" fmla="*/ 14288 h 122"/>
                <a:gd name="T26" fmla="*/ 179113 w 133"/>
                <a:gd name="T27" fmla="*/ 44450 h 122"/>
                <a:gd name="T28" fmla="*/ 177657 w 133"/>
                <a:gd name="T29" fmla="*/ 76200 h 122"/>
                <a:gd name="T30" fmla="*/ 193675 w 133"/>
                <a:gd name="T31" fmla="*/ 111125 h 122"/>
                <a:gd name="T32" fmla="*/ 182025 w 133"/>
                <a:gd name="T33" fmla="*/ 111125 h 122"/>
                <a:gd name="T34" fmla="*/ 171832 w 133"/>
                <a:gd name="T35" fmla="*/ 107950 h 122"/>
                <a:gd name="T36" fmla="*/ 152901 w 133"/>
                <a:gd name="T37" fmla="*/ 107950 h 122"/>
                <a:gd name="T38" fmla="*/ 133971 w 133"/>
                <a:gd name="T39" fmla="*/ 111125 h 122"/>
                <a:gd name="T40" fmla="*/ 128146 w 133"/>
                <a:gd name="T41" fmla="*/ 114300 h 122"/>
                <a:gd name="T42" fmla="*/ 123777 w 133"/>
                <a:gd name="T43" fmla="*/ 117475 h 122"/>
                <a:gd name="T44" fmla="*/ 117952 w 133"/>
                <a:gd name="T45" fmla="*/ 123825 h 122"/>
                <a:gd name="T46" fmla="*/ 115040 w 133"/>
                <a:gd name="T47" fmla="*/ 128588 h 122"/>
                <a:gd name="T48" fmla="*/ 115040 w 133"/>
                <a:gd name="T49" fmla="*/ 131763 h 122"/>
                <a:gd name="T50" fmla="*/ 120865 w 133"/>
                <a:gd name="T51" fmla="*/ 138113 h 122"/>
                <a:gd name="T52" fmla="*/ 123777 w 133"/>
                <a:gd name="T53" fmla="*/ 138113 h 122"/>
                <a:gd name="T54" fmla="*/ 125233 w 133"/>
                <a:gd name="T55" fmla="*/ 141288 h 122"/>
                <a:gd name="T56" fmla="*/ 125233 w 133"/>
                <a:gd name="T57" fmla="*/ 147638 h 122"/>
                <a:gd name="T58" fmla="*/ 125233 w 133"/>
                <a:gd name="T59" fmla="*/ 152400 h 122"/>
                <a:gd name="T60" fmla="*/ 115040 w 133"/>
                <a:gd name="T61" fmla="*/ 166688 h 122"/>
                <a:gd name="T62" fmla="*/ 104847 w 133"/>
                <a:gd name="T63" fmla="*/ 179388 h 122"/>
                <a:gd name="T64" fmla="*/ 88828 w 133"/>
                <a:gd name="T65" fmla="*/ 185738 h 122"/>
                <a:gd name="T66" fmla="*/ 71354 w 133"/>
                <a:gd name="T67" fmla="*/ 193675 h 122"/>
                <a:gd name="T68" fmla="*/ 69898 w 133"/>
                <a:gd name="T69" fmla="*/ 193675 h 122"/>
                <a:gd name="T70" fmla="*/ 66985 w 133"/>
                <a:gd name="T71" fmla="*/ 190500 h 122"/>
                <a:gd name="T72" fmla="*/ 64073 w 133"/>
                <a:gd name="T73" fmla="*/ 190500 h 122"/>
                <a:gd name="T74" fmla="*/ 61161 w 133"/>
                <a:gd name="T75" fmla="*/ 185738 h 122"/>
                <a:gd name="T76" fmla="*/ 58248 w 133"/>
                <a:gd name="T77" fmla="*/ 179388 h 122"/>
                <a:gd name="T78" fmla="*/ 55336 w 133"/>
                <a:gd name="T79" fmla="*/ 173038 h 122"/>
                <a:gd name="T80" fmla="*/ 50967 w 133"/>
                <a:gd name="T81" fmla="*/ 173038 h 122"/>
                <a:gd name="T82" fmla="*/ 42230 w 133"/>
                <a:gd name="T83" fmla="*/ 173038 h 122"/>
                <a:gd name="T84" fmla="*/ 34949 w 133"/>
                <a:gd name="T85" fmla="*/ 176213 h 122"/>
                <a:gd name="T86" fmla="*/ 29124 w 133"/>
                <a:gd name="T87" fmla="*/ 185738 h 122"/>
                <a:gd name="T88" fmla="*/ 29124 w 133"/>
                <a:gd name="T89" fmla="*/ 187325 h 122"/>
                <a:gd name="T90" fmla="*/ 29124 w 133"/>
                <a:gd name="T91" fmla="*/ 190500 h 122"/>
                <a:gd name="T92" fmla="*/ 26212 w 133"/>
                <a:gd name="T93" fmla="*/ 179388 h 122"/>
                <a:gd name="T94" fmla="*/ 26212 w 133"/>
                <a:gd name="T95" fmla="*/ 169863 h 122"/>
                <a:gd name="T96" fmla="*/ 20387 w 133"/>
                <a:gd name="T97" fmla="*/ 158750 h 122"/>
                <a:gd name="T98" fmla="*/ 16018 w 133"/>
                <a:gd name="T99" fmla="*/ 152400 h 122"/>
                <a:gd name="T100" fmla="*/ 7281 w 133"/>
                <a:gd name="T101" fmla="*/ 152400 h 122"/>
                <a:gd name="T102" fmla="*/ 0 w 133"/>
                <a:gd name="T103" fmla="*/ 152400 h 122"/>
                <a:gd name="T104" fmla="*/ 10193 w 133"/>
                <a:gd name="T105" fmla="*/ 127000 h 122"/>
                <a:gd name="T106" fmla="*/ 16018 w 133"/>
                <a:gd name="T107" fmla="*/ 100012 h 122"/>
                <a:gd name="T108" fmla="*/ 16018 w 133"/>
                <a:gd name="T109" fmla="*/ 88900 h 122"/>
                <a:gd name="T110" fmla="*/ 10193 w 133"/>
                <a:gd name="T111" fmla="*/ 82550 h 122"/>
                <a:gd name="T112" fmla="*/ 7281 w 133"/>
                <a:gd name="T113" fmla="*/ 76200 h 122"/>
                <a:gd name="T114" fmla="*/ 1456 w 133"/>
                <a:gd name="T115" fmla="*/ 76200 h 12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"/>
                <a:gd name="T175" fmla="*/ 0 h 122"/>
                <a:gd name="T176" fmla="*/ 133 w 133"/>
                <a:gd name="T177" fmla="*/ 122 h 12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" h="122">
                  <a:moveTo>
                    <a:pt x="1" y="48"/>
                  </a:moveTo>
                  <a:lnTo>
                    <a:pt x="14" y="44"/>
                  </a:lnTo>
                  <a:lnTo>
                    <a:pt x="29" y="43"/>
                  </a:lnTo>
                  <a:lnTo>
                    <a:pt x="38" y="46"/>
                  </a:lnTo>
                  <a:lnTo>
                    <a:pt x="46" y="44"/>
                  </a:lnTo>
                  <a:lnTo>
                    <a:pt x="49" y="37"/>
                  </a:lnTo>
                  <a:lnTo>
                    <a:pt x="49" y="26"/>
                  </a:lnTo>
                  <a:lnTo>
                    <a:pt x="59" y="20"/>
                  </a:lnTo>
                  <a:lnTo>
                    <a:pt x="66" y="17"/>
                  </a:lnTo>
                  <a:lnTo>
                    <a:pt x="73" y="6"/>
                  </a:lnTo>
                  <a:lnTo>
                    <a:pt x="79" y="0"/>
                  </a:lnTo>
                  <a:lnTo>
                    <a:pt x="105" y="4"/>
                  </a:lnTo>
                  <a:lnTo>
                    <a:pt x="123" y="9"/>
                  </a:lnTo>
                  <a:lnTo>
                    <a:pt x="123" y="28"/>
                  </a:lnTo>
                  <a:lnTo>
                    <a:pt x="122" y="48"/>
                  </a:lnTo>
                  <a:lnTo>
                    <a:pt x="133" y="70"/>
                  </a:lnTo>
                  <a:lnTo>
                    <a:pt x="125" y="70"/>
                  </a:lnTo>
                  <a:lnTo>
                    <a:pt x="118" y="68"/>
                  </a:lnTo>
                  <a:lnTo>
                    <a:pt x="105" y="68"/>
                  </a:lnTo>
                  <a:lnTo>
                    <a:pt x="92" y="70"/>
                  </a:lnTo>
                  <a:lnTo>
                    <a:pt x="88" y="72"/>
                  </a:lnTo>
                  <a:lnTo>
                    <a:pt x="85" y="74"/>
                  </a:lnTo>
                  <a:lnTo>
                    <a:pt x="81" y="78"/>
                  </a:lnTo>
                  <a:lnTo>
                    <a:pt x="79" y="81"/>
                  </a:lnTo>
                  <a:lnTo>
                    <a:pt x="79" y="83"/>
                  </a:lnTo>
                  <a:lnTo>
                    <a:pt x="83" y="87"/>
                  </a:lnTo>
                  <a:lnTo>
                    <a:pt x="85" y="87"/>
                  </a:lnTo>
                  <a:lnTo>
                    <a:pt x="86" y="89"/>
                  </a:lnTo>
                  <a:lnTo>
                    <a:pt x="86" y="93"/>
                  </a:lnTo>
                  <a:lnTo>
                    <a:pt x="86" y="96"/>
                  </a:lnTo>
                  <a:lnTo>
                    <a:pt x="79" y="105"/>
                  </a:lnTo>
                  <a:lnTo>
                    <a:pt x="72" y="113"/>
                  </a:lnTo>
                  <a:lnTo>
                    <a:pt x="61" y="117"/>
                  </a:lnTo>
                  <a:lnTo>
                    <a:pt x="49" y="122"/>
                  </a:lnTo>
                  <a:lnTo>
                    <a:pt x="48" y="122"/>
                  </a:lnTo>
                  <a:lnTo>
                    <a:pt x="46" y="120"/>
                  </a:lnTo>
                  <a:lnTo>
                    <a:pt x="44" y="120"/>
                  </a:lnTo>
                  <a:lnTo>
                    <a:pt x="42" y="117"/>
                  </a:lnTo>
                  <a:lnTo>
                    <a:pt x="40" y="113"/>
                  </a:lnTo>
                  <a:lnTo>
                    <a:pt x="38" y="109"/>
                  </a:lnTo>
                  <a:lnTo>
                    <a:pt x="35" y="109"/>
                  </a:lnTo>
                  <a:lnTo>
                    <a:pt x="29" y="109"/>
                  </a:lnTo>
                  <a:lnTo>
                    <a:pt x="24" y="111"/>
                  </a:lnTo>
                  <a:lnTo>
                    <a:pt x="20" y="117"/>
                  </a:lnTo>
                  <a:lnTo>
                    <a:pt x="20" y="118"/>
                  </a:lnTo>
                  <a:lnTo>
                    <a:pt x="20" y="120"/>
                  </a:lnTo>
                  <a:lnTo>
                    <a:pt x="18" y="113"/>
                  </a:lnTo>
                  <a:lnTo>
                    <a:pt x="18" y="107"/>
                  </a:lnTo>
                  <a:lnTo>
                    <a:pt x="14" y="100"/>
                  </a:lnTo>
                  <a:lnTo>
                    <a:pt x="11" y="96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7" y="80"/>
                  </a:lnTo>
                  <a:lnTo>
                    <a:pt x="11" y="63"/>
                  </a:lnTo>
                  <a:lnTo>
                    <a:pt x="11" y="56"/>
                  </a:lnTo>
                  <a:lnTo>
                    <a:pt x="7" y="52"/>
                  </a:lnTo>
                  <a:lnTo>
                    <a:pt x="5" y="48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3" name="Freeform 85"/>
            <p:cNvSpPr>
              <a:spLocks/>
            </p:cNvSpPr>
            <p:nvPr/>
          </p:nvSpPr>
          <p:spPr bwMode="auto">
            <a:xfrm>
              <a:off x="2770855" y="3369656"/>
              <a:ext cx="587554" cy="411662"/>
            </a:xfrm>
            <a:custGeom>
              <a:avLst/>
              <a:gdLst>
                <a:gd name="T0" fmla="*/ 16127 w 340"/>
                <a:gd name="T1" fmla="*/ 109538 h 220"/>
                <a:gd name="T2" fmla="*/ 49848 w 340"/>
                <a:gd name="T3" fmla="*/ 100012 h 220"/>
                <a:gd name="T4" fmla="*/ 85034 w 340"/>
                <a:gd name="T5" fmla="*/ 100012 h 220"/>
                <a:gd name="T6" fmla="*/ 114356 w 340"/>
                <a:gd name="T7" fmla="*/ 106363 h 220"/>
                <a:gd name="T8" fmla="*/ 139280 w 340"/>
                <a:gd name="T9" fmla="*/ 111125 h 220"/>
                <a:gd name="T10" fmla="*/ 155407 w 340"/>
                <a:gd name="T11" fmla="*/ 109538 h 220"/>
                <a:gd name="T12" fmla="*/ 155407 w 340"/>
                <a:gd name="T13" fmla="*/ 92075 h 220"/>
                <a:gd name="T14" fmla="*/ 149542 w 340"/>
                <a:gd name="T15" fmla="*/ 65088 h 220"/>
                <a:gd name="T16" fmla="*/ 174466 w 340"/>
                <a:gd name="T17" fmla="*/ 50800 h 220"/>
                <a:gd name="T18" fmla="*/ 203788 w 340"/>
                <a:gd name="T19" fmla="*/ 34925 h 220"/>
                <a:gd name="T20" fmla="*/ 252170 w 340"/>
                <a:gd name="T21" fmla="*/ 17463 h 220"/>
                <a:gd name="T22" fmla="*/ 293221 w 340"/>
                <a:gd name="T23" fmla="*/ 6350 h 220"/>
                <a:gd name="T24" fmla="*/ 303483 w 340"/>
                <a:gd name="T25" fmla="*/ 15875 h 220"/>
                <a:gd name="T26" fmla="*/ 328407 w 340"/>
                <a:gd name="T27" fmla="*/ 33338 h 220"/>
                <a:gd name="T28" fmla="*/ 357729 w 340"/>
                <a:gd name="T29" fmla="*/ 33338 h 220"/>
                <a:gd name="T30" fmla="*/ 379721 w 340"/>
                <a:gd name="T31" fmla="*/ 23812 h 220"/>
                <a:gd name="T32" fmla="*/ 398780 w 340"/>
                <a:gd name="T33" fmla="*/ 20638 h 220"/>
                <a:gd name="T34" fmla="*/ 409043 w 340"/>
                <a:gd name="T35" fmla="*/ 26988 h 220"/>
                <a:gd name="T36" fmla="*/ 414907 w 340"/>
                <a:gd name="T37" fmla="*/ 41275 h 220"/>
                <a:gd name="T38" fmla="*/ 420772 w 340"/>
                <a:gd name="T39" fmla="*/ 58738 h 220"/>
                <a:gd name="T40" fmla="*/ 453026 w 340"/>
                <a:gd name="T41" fmla="*/ 71438 h 220"/>
                <a:gd name="T42" fmla="*/ 475017 w 340"/>
                <a:gd name="T43" fmla="*/ 82550 h 220"/>
                <a:gd name="T44" fmla="*/ 488212 w 340"/>
                <a:gd name="T45" fmla="*/ 114300 h 220"/>
                <a:gd name="T46" fmla="*/ 485280 w 340"/>
                <a:gd name="T47" fmla="*/ 165100 h 220"/>
                <a:gd name="T48" fmla="*/ 463289 w 340"/>
                <a:gd name="T49" fmla="*/ 176212 h 220"/>
                <a:gd name="T50" fmla="*/ 439831 w 340"/>
                <a:gd name="T51" fmla="*/ 165100 h 220"/>
                <a:gd name="T52" fmla="*/ 411975 w 340"/>
                <a:gd name="T53" fmla="*/ 176212 h 220"/>
                <a:gd name="T54" fmla="*/ 388517 w 340"/>
                <a:gd name="T55" fmla="*/ 207963 h 220"/>
                <a:gd name="T56" fmla="*/ 373856 w 340"/>
                <a:gd name="T57" fmla="*/ 196850 h 220"/>
                <a:gd name="T58" fmla="*/ 347466 w 340"/>
                <a:gd name="T59" fmla="*/ 179387 h 220"/>
                <a:gd name="T60" fmla="*/ 312280 w 340"/>
                <a:gd name="T61" fmla="*/ 173038 h 220"/>
                <a:gd name="T62" fmla="*/ 284424 w 340"/>
                <a:gd name="T63" fmla="*/ 185737 h 220"/>
                <a:gd name="T64" fmla="*/ 281492 w 340"/>
                <a:gd name="T65" fmla="*/ 207963 h 220"/>
                <a:gd name="T66" fmla="*/ 284424 w 340"/>
                <a:gd name="T67" fmla="*/ 246063 h 220"/>
                <a:gd name="T68" fmla="*/ 281492 w 340"/>
                <a:gd name="T69" fmla="*/ 285750 h 220"/>
                <a:gd name="T70" fmla="*/ 260966 w 340"/>
                <a:gd name="T71" fmla="*/ 304800 h 220"/>
                <a:gd name="T72" fmla="*/ 246305 w 340"/>
                <a:gd name="T73" fmla="*/ 331788 h 220"/>
                <a:gd name="T74" fmla="*/ 230178 w 340"/>
                <a:gd name="T75" fmla="*/ 346075 h 220"/>
                <a:gd name="T76" fmla="*/ 194992 w 340"/>
                <a:gd name="T77" fmla="*/ 342900 h 220"/>
                <a:gd name="T78" fmla="*/ 168602 w 340"/>
                <a:gd name="T79" fmla="*/ 346075 h 220"/>
                <a:gd name="T80" fmla="*/ 162737 w 340"/>
                <a:gd name="T81" fmla="*/ 334963 h 220"/>
                <a:gd name="T82" fmla="*/ 168602 w 340"/>
                <a:gd name="T83" fmla="*/ 317500 h 220"/>
                <a:gd name="T84" fmla="*/ 165670 w 340"/>
                <a:gd name="T85" fmla="*/ 311150 h 220"/>
                <a:gd name="T86" fmla="*/ 152475 w 340"/>
                <a:gd name="T87" fmla="*/ 311150 h 220"/>
                <a:gd name="T88" fmla="*/ 133415 w 340"/>
                <a:gd name="T89" fmla="*/ 325438 h 220"/>
                <a:gd name="T90" fmla="*/ 108492 w 340"/>
                <a:gd name="T91" fmla="*/ 331788 h 220"/>
                <a:gd name="T92" fmla="*/ 79170 w 340"/>
                <a:gd name="T93" fmla="*/ 325438 h 220"/>
                <a:gd name="T94" fmla="*/ 60110 w 340"/>
                <a:gd name="T95" fmla="*/ 304800 h 220"/>
                <a:gd name="T96" fmla="*/ 60110 w 340"/>
                <a:gd name="T97" fmla="*/ 285750 h 220"/>
                <a:gd name="T98" fmla="*/ 54246 w 340"/>
                <a:gd name="T99" fmla="*/ 261938 h 220"/>
                <a:gd name="T100" fmla="*/ 54246 w 340"/>
                <a:gd name="T101" fmla="*/ 234950 h 220"/>
                <a:gd name="T102" fmla="*/ 35186 w 340"/>
                <a:gd name="T103" fmla="*/ 207963 h 220"/>
                <a:gd name="T104" fmla="*/ 5864 w 340"/>
                <a:gd name="T105" fmla="*/ 188912 h 220"/>
                <a:gd name="T106" fmla="*/ 0 w 340"/>
                <a:gd name="T107" fmla="*/ 173038 h 220"/>
                <a:gd name="T108" fmla="*/ 2932 w 340"/>
                <a:gd name="T109" fmla="*/ 161925 h 220"/>
                <a:gd name="T110" fmla="*/ 14661 w 340"/>
                <a:gd name="T111" fmla="*/ 147638 h 220"/>
                <a:gd name="T112" fmla="*/ 2932 w 340"/>
                <a:gd name="T113" fmla="*/ 131763 h 220"/>
                <a:gd name="T114" fmla="*/ 0 w 340"/>
                <a:gd name="T115" fmla="*/ 111125 h 2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0"/>
                <a:gd name="T175" fmla="*/ 0 h 220"/>
                <a:gd name="T176" fmla="*/ 340 w 340"/>
                <a:gd name="T177" fmla="*/ 220 h 2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0" h="220">
                  <a:moveTo>
                    <a:pt x="0" y="70"/>
                  </a:moveTo>
                  <a:lnTo>
                    <a:pt x="11" y="69"/>
                  </a:lnTo>
                  <a:lnTo>
                    <a:pt x="23" y="65"/>
                  </a:lnTo>
                  <a:lnTo>
                    <a:pt x="34" y="63"/>
                  </a:lnTo>
                  <a:lnTo>
                    <a:pt x="47" y="63"/>
                  </a:lnTo>
                  <a:lnTo>
                    <a:pt x="58" y="63"/>
                  </a:lnTo>
                  <a:lnTo>
                    <a:pt x="67" y="65"/>
                  </a:lnTo>
                  <a:lnTo>
                    <a:pt x="78" y="67"/>
                  </a:lnTo>
                  <a:lnTo>
                    <a:pt x="89" y="70"/>
                  </a:lnTo>
                  <a:lnTo>
                    <a:pt x="95" y="70"/>
                  </a:lnTo>
                  <a:lnTo>
                    <a:pt x="100" y="70"/>
                  </a:lnTo>
                  <a:lnTo>
                    <a:pt x="106" y="69"/>
                  </a:lnTo>
                  <a:lnTo>
                    <a:pt x="109" y="67"/>
                  </a:lnTo>
                  <a:lnTo>
                    <a:pt x="106" y="58"/>
                  </a:lnTo>
                  <a:lnTo>
                    <a:pt x="100" y="48"/>
                  </a:lnTo>
                  <a:lnTo>
                    <a:pt x="102" y="41"/>
                  </a:lnTo>
                  <a:lnTo>
                    <a:pt x="108" y="32"/>
                  </a:lnTo>
                  <a:lnTo>
                    <a:pt x="119" y="32"/>
                  </a:lnTo>
                  <a:lnTo>
                    <a:pt x="128" y="28"/>
                  </a:lnTo>
                  <a:lnTo>
                    <a:pt x="139" y="22"/>
                  </a:lnTo>
                  <a:lnTo>
                    <a:pt x="150" y="17"/>
                  </a:lnTo>
                  <a:lnTo>
                    <a:pt x="172" y="11"/>
                  </a:lnTo>
                  <a:lnTo>
                    <a:pt x="194" y="6"/>
                  </a:lnTo>
                  <a:lnTo>
                    <a:pt x="200" y="4"/>
                  </a:lnTo>
                  <a:lnTo>
                    <a:pt x="204" y="0"/>
                  </a:lnTo>
                  <a:lnTo>
                    <a:pt x="207" y="10"/>
                  </a:lnTo>
                  <a:lnTo>
                    <a:pt x="211" y="17"/>
                  </a:lnTo>
                  <a:lnTo>
                    <a:pt x="224" y="21"/>
                  </a:lnTo>
                  <a:lnTo>
                    <a:pt x="235" y="21"/>
                  </a:lnTo>
                  <a:lnTo>
                    <a:pt x="244" y="21"/>
                  </a:lnTo>
                  <a:lnTo>
                    <a:pt x="252" y="19"/>
                  </a:lnTo>
                  <a:lnTo>
                    <a:pt x="259" y="15"/>
                  </a:lnTo>
                  <a:lnTo>
                    <a:pt x="266" y="13"/>
                  </a:lnTo>
                  <a:lnTo>
                    <a:pt x="272" y="13"/>
                  </a:lnTo>
                  <a:lnTo>
                    <a:pt x="276" y="15"/>
                  </a:lnTo>
                  <a:lnTo>
                    <a:pt x="279" y="17"/>
                  </a:lnTo>
                  <a:lnTo>
                    <a:pt x="281" y="22"/>
                  </a:lnTo>
                  <a:lnTo>
                    <a:pt x="283" y="26"/>
                  </a:lnTo>
                  <a:lnTo>
                    <a:pt x="283" y="34"/>
                  </a:lnTo>
                  <a:lnTo>
                    <a:pt x="287" y="37"/>
                  </a:lnTo>
                  <a:lnTo>
                    <a:pt x="296" y="41"/>
                  </a:lnTo>
                  <a:lnTo>
                    <a:pt x="309" y="45"/>
                  </a:lnTo>
                  <a:lnTo>
                    <a:pt x="325" y="50"/>
                  </a:lnTo>
                  <a:lnTo>
                    <a:pt x="324" y="52"/>
                  </a:lnTo>
                  <a:lnTo>
                    <a:pt x="333" y="72"/>
                  </a:lnTo>
                  <a:lnTo>
                    <a:pt x="340" y="102"/>
                  </a:lnTo>
                  <a:lnTo>
                    <a:pt x="331" y="104"/>
                  </a:lnTo>
                  <a:lnTo>
                    <a:pt x="322" y="106"/>
                  </a:lnTo>
                  <a:lnTo>
                    <a:pt x="316" y="111"/>
                  </a:lnTo>
                  <a:lnTo>
                    <a:pt x="311" y="113"/>
                  </a:lnTo>
                  <a:lnTo>
                    <a:pt x="300" y="104"/>
                  </a:lnTo>
                  <a:lnTo>
                    <a:pt x="290" y="98"/>
                  </a:lnTo>
                  <a:lnTo>
                    <a:pt x="281" y="111"/>
                  </a:lnTo>
                  <a:lnTo>
                    <a:pt x="265" y="131"/>
                  </a:lnTo>
                  <a:lnTo>
                    <a:pt x="255" y="124"/>
                  </a:lnTo>
                  <a:lnTo>
                    <a:pt x="246" y="119"/>
                  </a:lnTo>
                  <a:lnTo>
                    <a:pt x="237" y="113"/>
                  </a:lnTo>
                  <a:lnTo>
                    <a:pt x="228" y="111"/>
                  </a:lnTo>
                  <a:lnTo>
                    <a:pt x="213" y="109"/>
                  </a:lnTo>
                  <a:lnTo>
                    <a:pt x="198" y="111"/>
                  </a:lnTo>
                  <a:lnTo>
                    <a:pt x="194" y="117"/>
                  </a:lnTo>
                  <a:lnTo>
                    <a:pt x="194" y="124"/>
                  </a:lnTo>
                  <a:lnTo>
                    <a:pt x="192" y="131"/>
                  </a:lnTo>
                  <a:lnTo>
                    <a:pt x="194" y="139"/>
                  </a:lnTo>
                  <a:lnTo>
                    <a:pt x="194" y="155"/>
                  </a:lnTo>
                  <a:lnTo>
                    <a:pt x="196" y="172"/>
                  </a:lnTo>
                  <a:lnTo>
                    <a:pt x="192" y="180"/>
                  </a:lnTo>
                  <a:lnTo>
                    <a:pt x="185" y="189"/>
                  </a:lnTo>
                  <a:lnTo>
                    <a:pt x="178" y="192"/>
                  </a:lnTo>
                  <a:lnTo>
                    <a:pt x="168" y="198"/>
                  </a:lnTo>
                  <a:lnTo>
                    <a:pt x="168" y="209"/>
                  </a:lnTo>
                  <a:lnTo>
                    <a:pt x="165" y="216"/>
                  </a:lnTo>
                  <a:lnTo>
                    <a:pt x="157" y="218"/>
                  </a:lnTo>
                  <a:lnTo>
                    <a:pt x="148" y="215"/>
                  </a:lnTo>
                  <a:lnTo>
                    <a:pt x="133" y="216"/>
                  </a:lnTo>
                  <a:lnTo>
                    <a:pt x="120" y="220"/>
                  </a:lnTo>
                  <a:lnTo>
                    <a:pt x="115" y="218"/>
                  </a:lnTo>
                  <a:lnTo>
                    <a:pt x="111" y="216"/>
                  </a:lnTo>
                  <a:lnTo>
                    <a:pt x="111" y="211"/>
                  </a:lnTo>
                  <a:lnTo>
                    <a:pt x="113" y="204"/>
                  </a:lnTo>
                  <a:lnTo>
                    <a:pt x="115" y="200"/>
                  </a:lnTo>
                  <a:lnTo>
                    <a:pt x="115" y="198"/>
                  </a:lnTo>
                  <a:lnTo>
                    <a:pt x="113" y="196"/>
                  </a:lnTo>
                  <a:lnTo>
                    <a:pt x="111" y="194"/>
                  </a:lnTo>
                  <a:lnTo>
                    <a:pt x="104" y="196"/>
                  </a:lnTo>
                  <a:lnTo>
                    <a:pt x="96" y="202"/>
                  </a:lnTo>
                  <a:lnTo>
                    <a:pt x="91" y="205"/>
                  </a:lnTo>
                  <a:lnTo>
                    <a:pt x="83" y="207"/>
                  </a:lnTo>
                  <a:lnTo>
                    <a:pt x="74" y="209"/>
                  </a:lnTo>
                  <a:lnTo>
                    <a:pt x="63" y="209"/>
                  </a:lnTo>
                  <a:lnTo>
                    <a:pt x="54" y="205"/>
                  </a:lnTo>
                  <a:lnTo>
                    <a:pt x="47" y="200"/>
                  </a:lnTo>
                  <a:lnTo>
                    <a:pt x="41" y="192"/>
                  </a:lnTo>
                  <a:lnTo>
                    <a:pt x="39" y="187"/>
                  </a:lnTo>
                  <a:lnTo>
                    <a:pt x="41" y="180"/>
                  </a:lnTo>
                  <a:lnTo>
                    <a:pt x="41" y="170"/>
                  </a:lnTo>
                  <a:lnTo>
                    <a:pt x="37" y="165"/>
                  </a:lnTo>
                  <a:lnTo>
                    <a:pt x="34" y="161"/>
                  </a:lnTo>
                  <a:lnTo>
                    <a:pt x="37" y="148"/>
                  </a:lnTo>
                  <a:lnTo>
                    <a:pt x="37" y="137"/>
                  </a:lnTo>
                  <a:lnTo>
                    <a:pt x="24" y="131"/>
                  </a:lnTo>
                  <a:lnTo>
                    <a:pt x="8" y="128"/>
                  </a:lnTo>
                  <a:lnTo>
                    <a:pt x="4" y="119"/>
                  </a:lnTo>
                  <a:lnTo>
                    <a:pt x="0" y="109"/>
                  </a:lnTo>
                  <a:lnTo>
                    <a:pt x="0" y="106"/>
                  </a:lnTo>
                  <a:lnTo>
                    <a:pt x="2" y="102"/>
                  </a:lnTo>
                  <a:lnTo>
                    <a:pt x="6" y="98"/>
                  </a:lnTo>
                  <a:lnTo>
                    <a:pt x="10" y="93"/>
                  </a:lnTo>
                  <a:lnTo>
                    <a:pt x="8" y="89"/>
                  </a:lnTo>
                  <a:lnTo>
                    <a:pt x="2" y="83"/>
                  </a:lnTo>
                  <a:lnTo>
                    <a:pt x="0" y="78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4" name="Freeform 86"/>
            <p:cNvSpPr>
              <a:spLocks/>
            </p:cNvSpPr>
            <p:nvPr/>
          </p:nvSpPr>
          <p:spPr bwMode="auto">
            <a:xfrm>
              <a:off x="1887654" y="3438891"/>
              <a:ext cx="275066" cy="398563"/>
            </a:xfrm>
            <a:custGeom>
              <a:avLst/>
              <a:gdLst>
                <a:gd name="T0" fmla="*/ 48434 w 159"/>
                <a:gd name="T1" fmla="*/ 0 h 213"/>
                <a:gd name="T2" fmla="*/ 20548 w 159"/>
                <a:gd name="T3" fmla="*/ 17462 h 213"/>
                <a:gd name="T4" fmla="*/ 0 w 159"/>
                <a:gd name="T5" fmla="*/ 34925 h 213"/>
                <a:gd name="T6" fmla="*/ 0 w 159"/>
                <a:gd name="T7" fmla="*/ 47625 h 213"/>
                <a:gd name="T8" fmla="*/ 2935 w 159"/>
                <a:gd name="T9" fmla="*/ 55562 h 213"/>
                <a:gd name="T10" fmla="*/ 10274 w 159"/>
                <a:gd name="T11" fmla="*/ 68262 h 213"/>
                <a:gd name="T12" fmla="*/ 19080 w 159"/>
                <a:gd name="T13" fmla="*/ 82550 h 213"/>
                <a:gd name="T14" fmla="*/ 19080 w 159"/>
                <a:gd name="T15" fmla="*/ 96837 h 213"/>
                <a:gd name="T16" fmla="*/ 16145 w 159"/>
                <a:gd name="T17" fmla="*/ 111125 h 213"/>
                <a:gd name="T18" fmla="*/ 19080 w 159"/>
                <a:gd name="T19" fmla="*/ 127000 h 213"/>
                <a:gd name="T20" fmla="*/ 23483 w 159"/>
                <a:gd name="T21" fmla="*/ 138112 h 213"/>
                <a:gd name="T22" fmla="*/ 58708 w 159"/>
                <a:gd name="T23" fmla="*/ 155575 h 213"/>
                <a:gd name="T24" fmla="*/ 89529 w 159"/>
                <a:gd name="T25" fmla="*/ 173037 h 213"/>
                <a:gd name="T26" fmla="*/ 77788 w 159"/>
                <a:gd name="T27" fmla="*/ 203200 h 213"/>
                <a:gd name="T28" fmla="*/ 64578 w 159"/>
                <a:gd name="T29" fmla="*/ 238125 h 213"/>
                <a:gd name="T30" fmla="*/ 67514 w 159"/>
                <a:gd name="T31" fmla="*/ 249237 h 213"/>
                <a:gd name="T32" fmla="*/ 74852 w 159"/>
                <a:gd name="T33" fmla="*/ 258762 h 213"/>
                <a:gd name="T34" fmla="*/ 86594 w 159"/>
                <a:gd name="T35" fmla="*/ 266700 h 213"/>
                <a:gd name="T36" fmla="*/ 93932 w 159"/>
                <a:gd name="T37" fmla="*/ 276225 h 213"/>
                <a:gd name="T38" fmla="*/ 96868 w 159"/>
                <a:gd name="T39" fmla="*/ 300037 h 213"/>
                <a:gd name="T40" fmla="*/ 108609 w 159"/>
                <a:gd name="T41" fmla="*/ 338137 h 213"/>
                <a:gd name="T42" fmla="*/ 121818 w 159"/>
                <a:gd name="T43" fmla="*/ 334962 h 213"/>
                <a:gd name="T44" fmla="*/ 135028 w 159"/>
                <a:gd name="T45" fmla="*/ 325437 h 213"/>
                <a:gd name="T46" fmla="*/ 145301 w 159"/>
                <a:gd name="T47" fmla="*/ 311150 h 213"/>
                <a:gd name="T48" fmla="*/ 157043 w 159"/>
                <a:gd name="T49" fmla="*/ 287337 h 213"/>
                <a:gd name="T50" fmla="*/ 170252 w 159"/>
                <a:gd name="T51" fmla="*/ 269875 h 213"/>
                <a:gd name="T52" fmla="*/ 180526 w 159"/>
                <a:gd name="T53" fmla="*/ 258762 h 213"/>
                <a:gd name="T54" fmla="*/ 183461 w 159"/>
                <a:gd name="T55" fmla="*/ 244475 h 213"/>
                <a:gd name="T56" fmla="*/ 183461 w 159"/>
                <a:gd name="T57" fmla="*/ 228600 h 213"/>
                <a:gd name="T58" fmla="*/ 199606 w 159"/>
                <a:gd name="T59" fmla="*/ 223837 h 213"/>
                <a:gd name="T60" fmla="*/ 215751 w 159"/>
                <a:gd name="T61" fmla="*/ 214312 h 213"/>
                <a:gd name="T62" fmla="*/ 211348 w 159"/>
                <a:gd name="T63" fmla="*/ 193675 h 213"/>
                <a:gd name="T64" fmla="*/ 208412 w 159"/>
                <a:gd name="T65" fmla="*/ 176212 h 213"/>
                <a:gd name="T66" fmla="*/ 218686 w 159"/>
                <a:gd name="T67" fmla="*/ 173037 h 213"/>
                <a:gd name="T68" fmla="*/ 233363 w 159"/>
                <a:gd name="T69" fmla="*/ 173037 h 213"/>
                <a:gd name="T70" fmla="*/ 233363 w 159"/>
                <a:gd name="T71" fmla="*/ 161925 h 213"/>
                <a:gd name="T72" fmla="*/ 227492 w 159"/>
                <a:gd name="T73" fmla="*/ 147637 h 213"/>
                <a:gd name="T74" fmla="*/ 215751 w 159"/>
                <a:gd name="T75" fmla="*/ 127000 h 213"/>
                <a:gd name="T76" fmla="*/ 202541 w 159"/>
                <a:gd name="T77" fmla="*/ 106362 h 213"/>
                <a:gd name="T78" fmla="*/ 189332 w 159"/>
                <a:gd name="T79" fmla="*/ 85725 h 213"/>
                <a:gd name="T80" fmla="*/ 173188 w 159"/>
                <a:gd name="T81" fmla="*/ 73025 h 213"/>
                <a:gd name="T82" fmla="*/ 143834 w 159"/>
                <a:gd name="T83" fmla="*/ 61912 h 213"/>
                <a:gd name="T84" fmla="*/ 113012 w 159"/>
                <a:gd name="T85" fmla="*/ 50800 h 213"/>
                <a:gd name="T86" fmla="*/ 80723 w 159"/>
                <a:gd name="T87" fmla="*/ 23812 h 213"/>
                <a:gd name="T88" fmla="*/ 48434 w 159"/>
                <a:gd name="T89" fmla="*/ 0 h 2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9"/>
                <a:gd name="T136" fmla="*/ 0 h 213"/>
                <a:gd name="T137" fmla="*/ 159 w 159"/>
                <a:gd name="T138" fmla="*/ 213 h 2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9" h="213">
                  <a:moveTo>
                    <a:pt x="33" y="0"/>
                  </a:moveTo>
                  <a:lnTo>
                    <a:pt x="14" y="11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7" y="43"/>
                  </a:lnTo>
                  <a:lnTo>
                    <a:pt x="13" y="52"/>
                  </a:lnTo>
                  <a:lnTo>
                    <a:pt x="13" y="61"/>
                  </a:lnTo>
                  <a:lnTo>
                    <a:pt x="11" y="70"/>
                  </a:lnTo>
                  <a:lnTo>
                    <a:pt x="13" y="80"/>
                  </a:lnTo>
                  <a:lnTo>
                    <a:pt x="16" y="87"/>
                  </a:lnTo>
                  <a:lnTo>
                    <a:pt x="40" y="98"/>
                  </a:lnTo>
                  <a:lnTo>
                    <a:pt x="61" y="109"/>
                  </a:lnTo>
                  <a:lnTo>
                    <a:pt x="53" y="128"/>
                  </a:lnTo>
                  <a:lnTo>
                    <a:pt x="44" y="150"/>
                  </a:lnTo>
                  <a:lnTo>
                    <a:pt x="46" y="157"/>
                  </a:lnTo>
                  <a:lnTo>
                    <a:pt x="51" y="163"/>
                  </a:lnTo>
                  <a:lnTo>
                    <a:pt x="59" y="168"/>
                  </a:lnTo>
                  <a:lnTo>
                    <a:pt x="64" y="174"/>
                  </a:lnTo>
                  <a:lnTo>
                    <a:pt x="66" y="189"/>
                  </a:lnTo>
                  <a:lnTo>
                    <a:pt x="74" y="213"/>
                  </a:lnTo>
                  <a:lnTo>
                    <a:pt x="83" y="211"/>
                  </a:lnTo>
                  <a:lnTo>
                    <a:pt x="92" y="205"/>
                  </a:lnTo>
                  <a:lnTo>
                    <a:pt x="99" y="196"/>
                  </a:lnTo>
                  <a:lnTo>
                    <a:pt x="107" y="181"/>
                  </a:lnTo>
                  <a:lnTo>
                    <a:pt x="116" y="170"/>
                  </a:lnTo>
                  <a:lnTo>
                    <a:pt x="123" y="163"/>
                  </a:lnTo>
                  <a:lnTo>
                    <a:pt x="125" y="154"/>
                  </a:lnTo>
                  <a:lnTo>
                    <a:pt x="125" y="144"/>
                  </a:lnTo>
                  <a:lnTo>
                    <a:pt x="136" y="141"/>
                  </a:lnTo>
                  <a:lnTo>
                    <a:pt x="147" y="135"/>
                  </a:lnTo>
                  <a:lnTo>
                    <a:pt x="144" y="122"/>
                  </a:lnTo>
                  <a:lnTo>
                    <a:pt x="142" y="111"/>
                  </a:lnTo>
                  <a:lnTo>
                    <a:pt x="149" y="109"/>
                  </a:lnTo>
                  <a:lnTo>
                    <a:pt x="159" y="109"/>
                  </a:lnTo>
                  <a:lnTo>
                    <a:pt x="159" y="102"/>
                  </a:lnTo>
                  <a:lnTo>
                    <a:pt x="155" y="93"/>
                  </a:lnTo>
                  <a:lnTo>
                    <a:pt x="147" y="80"/>
                  </a:lnTo>
                  <a:lnTo>
                    <a:pt x="138" y="67"/>
                  </a:lnTo>
                  <a:lnTo>
                    <a:pt x="129" y="54"/>
                  </a:lnTo>
                  <a:lnTo>
                    <a:pt x="118" y="46"/>
                  </a:lnTo>
                  <a:lnTo>
                    <a:pt x="98" y="39"/>
                  </a:lnTo>
                  <a:lnTo>
                    <a:pt x="77" y="32"/>
                  </a:lnTo>
                  <a:lnTo>
                    <a:pt x="55" y="1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5" name="Freeform 87"/>
            <p:cNvSpPr>
              <a:spLocks/>
            </p:cNvSpPr>
            <p:nvPr/>
          </p:nvSpPr>
          <p:spPr bwMode="auto">
            <a:xfrm>
              <a:off x="2014895" y="3553034"/>
              <a:ext cx="407920" cy="424761"/>
            </a:xfrm>
            <a:custGeom>
              <a:avLst/>
              <a:gdLst>
                <a:gd name="T0" fmla="*/ 0 w 236"/>
                <a:gd name="T1" fmla="*/ 246063 h 227"/>
                <a:gd name="T2" fmla="*/ 7332 w 236"/>
                <a:gd name="T3" fmla="*/ 255588 h 227"/>
                <a:gd name="T4" fmla="*/ 10265 w 236"/>
                <a:gd name="T5" fmla="*/ 273050 h 227"/>
                <a:gd name="T6" fmla="*/ 7332 w 236"/>
                <a:gd name="T7" fmla="*/ 300038 h 227"/>
                <a:gd name="T8" fmla="*/ 4399 w 236"/>
                <a:gd name="T9" fmla="*/ 320675 h 227"/>
                <a:gd name="T10" fmla="*/ 4399 w 236"/>
                <a:gd name="T11" fmla="*/ 320675 h 227"/>
                <a:gd name="T12" fmla="*/ 20530 w 236"/>
                <a:gd name="T13" fmla="*/ 331788 h 227"/>
                <a:gd name="T14" fmla="*/ 55724 w 236"/>
                <a:gd name="T15" fmla="*/ 352425 h 227"/>
                <a:gd name="T16" fmla="*/ 93851 w 236"/>
                <a:gd name="T17" fmla="*/ 360363 h 227"/>
                <a:gd name="T18" fmla="*/ 126112 w 236"/>
                <a:gd name="T19" fmla="*/ 349250 h 227"/>
                <a:gd name="T20" fmla="*/ 142243 w 236"/>
                <a:gd name="T21" fmla="*/ 342900 h 227"/>
                <a:gd name="T22" fmla="*/ 142243 w 236"/>
                <a:gd name="T23" fmla="*/ 342900 h 227"/>
                <a:gd name="T24" fmla="*/ 142243 w 236"/>
                <a:gd name="T25" fmla="*/ 342900 h 227"/>
                <a:gd name="T26" fmla="*/ 167172 w 236"/>
                <a:gd name="T27" fmla="*/ 341313 h 227"/>
                <a:gd name="T28" fmla="*/ 196500 w 236"/>
                <a:gd name="T29" fmla="*/ 307975 h 227"/>
                <a:gd name="T30" fmla="*/ 218497 w 236"/>
                <a:gd name="T31" fmla="*/ 287338 h 227"/>
                <a:gd name="T32" fmla="*/ 230228 w 236"/>
                <a:gd name="T33" fmla="*/ 293688 h 227"/>
                <a:gd name="T34" fmla="*/ 249291 w 236"/>
                <a:gd name="T35" fmla="*/ 307975 h 227"/>
                <a:gd name="T36" fmla="*/ 269821 w 236"/>
                <a:gd name="T37" fmla="*/ 334963 h 227"/>
                <a:gd name="T38" fmla="*/ 300616 w 236"/>
                <a:gd name="T39" fmla="*/ 349250 h 227"/>
                <a:gd name="T40" fmla="*/ 324079 w 236"/>
                <a:gd name="T41" fmla="*/ 352425 h 227"/>
                <a:gd name="T42" fmla="*/ 337276 w 236"/>
                <a:gd name="T43" fmla="*/ 342900 h 227"/>
                <a:gd name="T44" fmla="*/ 346075 w 236"/>
                <a:gd name="T45" fmla="*/ 317500 h 227"/>
                <a:gd name="T46" fmla="*/ 343142 w 236"/>
                <a:gd name="T47" fmla="*/ 284163 h 227"/>
                <a:gd name="T48" fmla="*/ 300616 w 236"/>
                <a:gd name="T49" fmla="*/ 225425 h 227"/>
                <a:gd name="T50" fmla="*/ 278620 w 236"/>
                <a:gd name="T51" fmla="*/ 182563 h 227"/>
                <a:gd name="T52" fmla="*/ 285952 w 236"/>
                <a:gd name="T53" fmla="*/ 169863 h 227"/>
                <a:gd name="T54" fmla="*/ 288885 w 236"/>
                <a:gd name="T55" fmla="*/ 161925 h 227"/>
                <a:gd name="T56" fmla="*/ 281553 w 236"/>
                <a:gd name="T57" fmla="*/ 141288 h 227"/>
                <a:gd name="T58" fmla="*/ 269821 w 236"/>
                <a:gd name="T59" fmla="*/ 127000 h 227"/>
                <a:gd name="T60" fmla="*/ 250758 w 236"/>
                <a:gd name="T61" fmla="*/ 117475 h 227"/>
                <a:gd name="T62" fmla="*/ 237560 w 236"/>
                <a:gd name="T63" fmla="*/ 79375 h 227"/>
                <a:gd name="T64" fmla="*/ 224362 w 236"/>
                <a:gd name="T65" fmla="*/ 41275 h 227"/>
                <a:gd name="T66" fmla="*/ 205299 w 236"/>
                <a:gd name="T67" fmla="*/ 12700 h 227"/>
                <a:gd name="T68" fmla="*/ 196500 w 236"/>
                <a:gd name="T69" fmla="*/ 3175 h 227"/>
                <a:gd name="T70" fmla="*/ 186235 w 236"/>
                <a:gd name="T71" fmla="*/ 6350 h 227"/>
                <a:gd name="T72" fmla="*/ 170105 w 236"/>
                <a:gd name="T73" fmla="*/ 20638 h 227"/>
                <a:gd name="T74" fmla="*/ 161306 w 236"/>
                <a:gd name="T75" fmla="*/ 17463 h 227"/>
                <a:gd name="T76" fmla="*/ 140776 w 236"/>
                <a:gd name="T77" fmla="*/ 33338 h 227"/>
                <a:gd name="T78" fmla="*/ 124646 w 236"/>
                <a:gd name="T79" fmla="*/ 68263 h 227"/>
                <a:gd name="T80" fmla="*/ 109981 w 236"/>
                <a:gd name="T81" fmla="*/ 76200 h 227"/>
                <a:gd name="T82" fmla="*/ 102649 w 236"/>
                <a:gd name="T83" fmla="*/ 96838 h 227"/>
                <a:gd name="T84" fmla="*/ 90918 w 236"/>
                <a:gd name="T85" fmla="*/ 127000 h 227"/>
                <a:gd name="T86" fmla="*/ 74787 w 236"/>
                <a:gd name="T87" fmla="*/ 147638 h 227"/>
                <a:gd name="T88" fmla="*/ 61590 w 236"/>
                <a:gd name="T89" fmla="*/ 173038 h 227"/>
                <a:gd name="T90" fmla="*/ 36660 w 236"/>
                <a:gd name="T91" fmla="*/ 214313 h 227"/>
                <a:gd name="T92" fmla="*/ 13198 w 236"/>
                <a:gd name="T93" fmla="*/ 238125 h 22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6"/>
                <a:gd name="T142" fmla="*/ 0 h 227"/>
                <a:gd name="T143" fmla="*/ 236 w 236"/>
                <a:gd name="T144" fmla="*/ 227 h 22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6" h="227">
                  <a:moveTo>
                    <a:pt x="0" y="152"/>
                  </a:moveTo>
                  <a:lnTo>
                    <a:pt x="0" y="155"/>
                  </a:lnTo>
                  <a:lnTo>
                    <a:pt x="1" y="157"/>
                  </a:lnTo>
                  <a:lnTo>
                    <a:pt x="5" y="161"/>
                  </a:lnTo>
                  <a:lnTo>
                    <a:pt x="5" y="167"/>
                  </a:lnTo>
                  <a:lnTo>
                    <a:pt x="7" y="172"/>
                  </a:lnTo>
                  <a:lnTo>
                    <a:pt x="7" y="178"/>
                  </a:lnTo>
                  <a:lnTo>
                    <a:pt x="5" y="189"/>
                  </a:lnTo>
                  <a:lnTo>
                    <a:pt x="3" y="202"/>
                  </a:lnTo>
                  <a:lnTo>
                    <a:pt x="14" y="209"/>
                  </a:lnTo>
                  <a:lnTo>
                    <a:pt x="27" y="216"/>
                  </a:lnTo>
                  <a:lnTo>
                    <a:pt x="38" y="222"/>
                  </a:lnTo>
                  <a:lnTo>
                    <a:pt x="51" y="227"/>
                  </a:lnTo>
                  <a:lnTo>
                    <a:pt x="64" y="227"/>
                  </a:lnTo>
                  <a:lnTo>
                    <a:pt x="75" y="224"/>
                  </a:lnTo>
                  <a:lnTo>
                    <a:pt x="86" y="220"/>
                  </a:lnTo>
                  <a:lnTo>
                    <a:pt x="97" y="216"/>
                  </a:lnTo>
                  <a:lnTo>
                    <a:pt x="114" y="215"/>
                  </a:lnTo>
                  <a:lnTo>
                    <a:pt x="127" y="209"/>
                  </a:lnTo>
                  <a:lnTo>
                    <a:pt x="134" y="194"/>
                  </a:lnTo>
                  <a:lnTo>
                    <a:pt x="144" y="181"/>
                  </a:lnTo>
                  <a:lnTo>
                    <a:pt x="149" y="181"/>
                  </a:lnTo>
                  <a:lnTo>
                    <a:pt x="153" y="183"/>
                  </a:lnTo>
                  <a:lnTo>
                    <a:pt x="157" y="185"/>
                  </a:lnTo>
                  <a:lnTo>
                    <a:pt x="162" y="187"/>
                  </a:lnTo>
                  <a:lnTo>
                    <a:pt x="170" y="194"/>
                  </a:lnTo>
                  <a:lnTo>
                    <a:pt x="177" y="203"/>
                  </a:lnTo>
                  <a:lnTo>
                    <a:pt x="184" y="211"/>
                  </a:lnTo>
                  <a:lnTo>
                    <a:pt x="195" y="216"/>
                  </a:lnTo>
                  <a:lnTo>
                    <a:pt x="205" y="220"/>
                  </a:lnTo>
                  <a:lnTo>
                    <a:pt x="216" y="224"/>
                  </a:lnTo>
                  <a:lnTo>
                    <a:pt x="221" y="222"/>
                  </a:lnTo>
                  <a:lnTo>
                    <a:pt x="225" y="220"/>
                  </a:lnTo>
                  <a:lnTo>
                    <a:pt x="230" y="216"/>
                  </a:lnTo>
                  <a:lnTo>
                    <a:pt x="234" y="213"/>
                  </a:lnTo>
                  <a:lnTo>
                    <a:pt x="236" y="200"/>
                  </a:lnTo>
                  <a:lnTo>
                    <a:pt x="236" y="189"/>
                  </a:lnTo>
                  <a:lnTo>
                    <a:pt x="234" y="179"/>
                  </a:lnTo>
                  <a:lnTo>
                    <a:pt x="230" y="170"/>
                  </a:lnTo>
                  <a:lnTo>
                    <a:pt x="205" y="142"/>
                  </a:lnTo>
                  <a:lnTo>
                    <a:pt x="188" y="120"/>
                  </a:lnTo>
                  <a:lnTo>
                    <a:pt x="190" y="115"/>
                  </a:lnTo>
                  <a:lnTo>
                    <a:pt x="194" y="111"/>
                  </a:lnTo>
                  <a:lnTo>
                    <a:pt x="195" y="107"/>
                  </a:lnTo>
                  <a:lnTo>
                    <a:pt x="197" y="106"/>
                  </a:lnTo>
                  <a:lnTo>
                    <a:pt x="197" y="102"/>
                  </a:lnTo>
                  <a:lnTo>
                    <a:pt x="195" y="98"/>
                  </a:lnTo>
                  <a:lnTo>
                    <a:pt x="192" y="89"/>
                  </a:lnTo>
                  <a:lnTo>
                    <a:pt x="188" y="83"/>
                  </a:lnTo>
                  <a:lnTo>
                    <a:pt x="184" y="80"/>
                  </a:lnTo>
                  <a:lnTo>
                    <a:pt x="181" y="78"/>
                  </a:lnTo>
                  <a:lnTo>
                    <a:pt x="171" y="74"/>
                  </a:lnTo>
                  <a:lnTo>
                    <a:pt x="164" y="69"/>
                  </a:lnTo>
                  <a:lnTo>
                    <a:pt x="162" y="50"/>
                  </a:lnTo>
                  <a:lnTo>
                    <a:pt x="160" y="33"/>
                  </a:lnTo>
                  <a:lnTo>
                    <a:pt x="153" y="26"/>
                  </a:lnTo>
                  <a:lnTo>
                    <a:pt x="147" y="21"/>
                  </a:lnTo>
                  <a:lnTo>
                    <a:pt x="140" y="8"/>
                  </a:lnTo>
                  <a:lnTo>
                    <a:pt x="134" y="2"/>
                  </a:lnTo>
                  <a:lnTo>
                    <a:pt x="133" y="0"/>
                  </a:lnTo>
                  <a:lnTo>
                    <a:pt x="127" y="4"/>
                  </a:lnTo>
                  <a:lnTo>
                    <a:pt x="118" y="6"/>
                  </a:lnTo>
                  <a:lnTo>
                    <a:pt x="116" y="13"/>
                  </a:lnTo>
                  <a:lnTo>
                    <a:pt x="114" y="19"/>
                  </a:lnTo>
                  <a:lnTo>
                    <a:pt x="110" y="11"/>
                  </a:lnTo>
                  <a:lnTo>
                    <a:pt x="105" y="8"/>
                  </a:lnTo>
                  <a:lnTo>
                    <a:pt x="96" y="21"/>
                  </a:lnTo>
                  <a:lnTo>
                    <a:pt x="83" y="35"/>
                  </a:lnTo>
                  <a:lnTo>
                    <a:pt x="85" y="43"/>
                  </a:lnTo>
                  <a:lnTo>
                    <a:pt x="85" y="48"/>
                  </a:lnTo>
                  <a:lnTo>
                    <a:pt x="75" y="48"/>
                  </a:lnTo>
                  <a:lnTo>
                    <a:pt x="68" y="50"/>
                  </a:lnTo>
                  <a:lnTo>
                    <a:pt x="70" y="61"/>
                  </a:lnTo>
                  <a:lnTo>
                    <a:pt x="73" y="74"/>
                  </a:lnTo>
                  <a:lnTo>
                    <a:pt x="62" y="80"/>
                  </a:lnTo>
                  <a:lnTo>
                    <a:pt x="51" y="83"/>
                  </a:lnTo>
                  <a:lnTo>
                    <a:pt x="51" y="93"/>
                  </a:lnTo>
                  <a:lnTo>
                    <a:pt x="49" y="102"/>
                  </a:lnTo>
                  <a:lnTo>
                    <a:pt x="42" y="109"/>
                  </a:lnTo>
                  <a:lnTo>
                    <a:pt x="33" y="120"/>
                  </a:lnTo>
                  <a:lnTo>
                    <a:pt x="25" y="135"/>
                  </a:lnTo>
                  <a:lnTo>
                    <a:pt x="18" y="144"/>
                  </a:lnTo>
                  <a:lnTo>
                    <a:pt x="9" y="150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6" name="Freeform 88"/>
            <p:cNvSpPr>
              <a:spLocks/>
            </p:cNvSpPr>
            <p:nvPr/>
          </p:nvSpPr>
          <p:spPr bwMode="auto">
            <a:xfrm>
              <a:off x="1919465" y="3255514"/>
              <a:ext cx="325587" cy="363011"/>
            </a:xfrm>
            <a:custGeom>
              <a:avLst/>
              <a:gdLst>
                <a:gd name="T0" fmla="*/ 64306 w 189"/>
                <a:gd name="T1" fmla="*/ 9525 h 194"/>
                <a:gd name="T2" fmla="*/ 29230 w 189"/>
                <a:gd name="T3" fmla="*/ 30163 h 194"/>
                <a:gd name="T4" fmla="*/ 0 w 189"/>
                <a:gd name="T5" fmla="*/ 44450 h 194"/>
                <a:gd name="T6" fmla="*/ 11692 w 189"/>
                <a:gd name="T7" fmla="*/ 65088 h 194"/>
                <a:gd name="T8" fmla="*/ 27769 w 189"/>
                <a:gd name="T9" fmla="*/ 96837 h 194"/>
                <a:gd name="T10" fmla="*/ 29230 w 189"/>
                <a:gd name="T11" fmla="*/ 117475 h 194"/>
                <a:gd name="T12" fmla="*/ 29230 w 189"/>
                <a:gd name="T13" fmla="*/ 134938 h 194"/>
                <a:gd name="T14" fmla="*/ 27769 w 189"/>
                <a:gd name="T15" fmla="*/ 147638 h 194"/>
                <a:gd name="T16" fmla="*/ 21923 w 189"/>
                <a:gd name="T17" fmla="*/ 155575 h 194"/>
                <a:gd name="T18" fmla="*/ 54076 w 189"/>
                <a:gd name="T19" fmla="*/ 179387 h 194"/>
                <a:gd name="T20" fmla="*/ 86229 w 189"/>
                <a:gd name="T21" fmla="*/ 206375 h 194"/>
                <a:gd name="T22" fmla="*/ 116921 w 189"/>
                <a:gd name="T23" fmla="*/ 217488 h 194"/>
                <a:gd name="T24" fmla="*/ 146151 w 189"/>
                <a:gd name="T25" fmla="*/ 228600 h 194"/>
                <a:gd name="T26" fmla="*/ 162227 w 189"/>
                <a:gd name="T27" fmla="*/ 241300 h 194"/>
                <a:gd name="T28" fmla="*/ 175381 w 189"/>
                <a:gd name="T29" fmla="*/ 261938 h 194"/>
                <a:gd name="T30" fmla="*/ 188535 w 189"/>
                <a:gd name="T31" fmla="*/ 282575 h 194"/>
                <a:gd name="T32" fmla="*/ 200227 w 189"/>
                <a:gd name="T33" fmla="*/ 303213 h 194"/>
                <a:gd name="T34" fmla="*/ 203150 w 189"/>
                <a:gd name="T35" fmla="*/ 304800 h 194"/>
                <a:gd name="T36" fmla="*/ 203150 w 189"/>
                <a:gd name="T37" fmla="*/ 307975 h 194"/>
                <a:gd name="T38" fmla="*/ 222149 w 189"/>
                <a:gd name="T39" fmla="*/ 285750 h 194"/>
                <a:gd name="T40" fmla="*/ 235303 w 189"/>
                <a:gd name="T41" fmla="*/ 265113 h 194"/>
                <a:gd name="T42" fmla="*/ 242610 w 189"/>
                <a:gd name="T43" fmla="*/ 269875 h 194"/>
                <a:gd name="T44" fmla="*/ 248456 w 189"/>
                <a:gd name="T45" fmla="*/ 282575 h 194"/>
                <a:gd name="T46" fmla="*/ 251379 w 189"/>
                <a:gd name="T47" fmla="*/ 273050 h 194"/>
                <a:gd name="T48" fmla="*/ 254302 w 189"/>
                <a:gd name="T49" fmla="*/ 261938 h 194"/>
                <a:gd name="T50" fmla="*/ 267456 w 189"/>
                <a:gd name="T51" fmla="*/ 258763 h 194"/>
                <a:gd name="T52" fmla="*/ 276225 w 189"/>
                <a:gd name="T53" fmla="*/ 252413 h 194"/>
                <a:gd name="T54" fmla="*/ 258687 w 189"/>
                <a:gd name="T55" fmla="*/ 247650 h 194"/>
                <a:gd name="T56" fmla="*/ 248456 w 189"/>
                <a:gd name="T57" fmla="*/ 238125 h 194"/>
                <a:gd name="T58" fmla="*/ 241149 w 189"/>
                <a:gd name="T59" fmla="*/ 228600 h 194"/>
                <a:gd name="T60" fmla="*/ 232380 w 189"/>
                <a:gd name="T61" fmla="*/ 217488 h 194"/>
                <a:gd name="T62" fmla="*/ 223611 w 189"/>
                <a:gd name="T63" fmla="*/ 214313 h 194"/>
                <a:gd name="T64" fmla="*/ 216303 w 189"/>
                <a:gd name="T65" fmla="*/ 211138 h 194"/>
                <a:gd name="T66" fmla="*/ 207534 w 189"/>
                <a:gd name="T67" fmla="*/ 203200 h 194"/>
                <a:gd name="T68" fmla="*/ 203150 w 189"/>
                <a:gd name="T69" fmla="*/ 193675 h 194"/>
                <a:gd name="T70" fmla="*/ 200227 w 189"/>
                <a:gd name="T71" fmla="*/ 173037 h 194"/>
                <a:gd name="T72" fmla="*/ 200227 w 189"/>
                <a:gd name="T73" fmla="*/ 150813 h 194"/>
                <a:gd name="T74" fmla="*/ 203150 w 189"/>
                <a:gd name="T75" fmla="*/ 127000 h 194"/>
                <a:gd name="T76" fmla="*/ 207534 w 189"/>
                <a:gd name="T77" fmla="*/ 103188 h 194"/>
                <a:gd name="T78" fmla="*/ 206073 w 189"/>
                <a:gd name="T79" fmla="*/ 93662 h 194"/>
                <a:gd name="T80" fmla="*/ 203150 w 189"/>
                <a:gd name="T81" fmla="*/ 85725 h 194"/>
                <a:gd name="T82" fmla="*/ 194381 w 189"/>
                <a:gd name="T83" fmla="*/ 76200 h 194"/>
                <a:gd name="T84" fmla="*/ 187073 w 189"/>
                <a:gd name="T85" fmla="*/ 73025 h 194"/>
                <a:gd name="T86" fmla="*/ 172458 w 189"/>
                <a:gd name="T87" fmla="*/ 65088 h 194"/>
                <a:gd name="T88" fmla="*/ 168073 w 189"/>
                <a:gd name="T89" fmla="*/ 55563 h 194"/>
                <a:gd name="T90" fmla="*/ 168073 w 189"/>
                <a:gd name="T91" fmla="*/ 50800 h 194"/>
                <a:gd name="T92" fmla="*/ 168073 w 189"/>
                <a:gd name="T93" fmla="*/ 44450 h 194"/>
                <a:gd name="T94" fmla="*/ 168073 w 189"/>
                <a:gd name="T95" fmla="*/ 38100 h 194"/>
                <a:gd name="T96" fmla="*/ 165150 w 189"/>
                <a:gd name="T97" fmla="*/ 34925 h 194"/>
                <a:gd name="T98" fmla="*/ 162227 w 189"/>
                <a:gd name="T99" fmla="*/ 30163 h 194"/>
                <a:gd name="T100" fmla="*/ 156381 w 189"/>
                <a:gd name="T101" fmla="*/ 23812 h 194"/>
                <a:gd name="T102" fmla="*/ 146151 w 189"/>
                <a:gd name="T103" fmla="*/ 15875 h 194"/>
                <a:gd name="T104" fmla="*/ 132997 w 189"/>
                <a:gd name="T105" fmla="*/ 3175 h 194"/>
                <a:gd name="T106" fmla="*/ 124228 w 189"/>
                <a:gd name="T107" fmla="*/ 9525 h 194"/>
                <a:gd name="T108" fmla="*/ 113998 w 189"/>
                <a:gd name="T109" fmla="*/ 17463 h 194"/>
                <a:gd name="T110" fmla="*/ 105229 w 189"/>
                <a:gd name="T111" fmla="*/ 17463 h 194"/>
                <a:gd name="T112" fmla="*/ 99383 w 189"/>
                <a:gd name="T113" fmla="*/ 12700 h 194"/>
                <a:gd name="T114" fmla="*/ 92075 w 189"/>
                <a:gd name="T115" fmla="*/ 6350 h 194"/>
                <a:gd name="T116" fmla="*/ 86229 w 189"/>
                <a:gd name="T117" fmla="*/ 0 h 194"/>
                <a:gd name="T118" fmla="*/ 78921 w 189"/>
                <a:gd name="T119" fmla="*/ 3175 h 194"/>
                <a:gd name="T120" fmla="*/ 64306 w 189"/>
                <a:gd name="T121" fmla="*/ 9525 h 1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9"/>
                <a:gd name="T184" fmla="*/ 0 h 194"/>
                <a:gd name="T185" fmla="*/ 189 w 189"/>
                <a:gd name="T186" fmla="*/ 194 h 1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9" h="194">
                  <a:moveTo>
                    <a:pt x="44" y="6"/>
                  </a:moveTo>
                  <a:lnTo>
                    <a:pt x="20" y="19"/>
                  </a:lnTo>
                  <a:lnTo>
                    <a:pt x="0" y="28"/>
                  </a:lnTo>
                  <a:lnTo>
                    <a:pt x="8" y="41"/>
                  </a:lnTo>
                  <a:lnTo>
                    <a:pt x="19" y="61"/>
                  </a:lnTo>
                  <a:lnTo>
                    <a:pt x="20" y="74"/>
                  </a:lnTo>
                  <a:lnTo>
                    <a:pt x="20" y="85"/>
                  </a:lnTo>
                  <a:lnTo>
                    <a:pt x="19" y="93"/>
                  </a:lnTo>
                  <a:lnTo>
                    <a:pt x="15" y="98"/>
                  </a:lnTo>
                  <a:lnTo>
                    <a:pt x="37" y="113"/>
                  </a:lnTo>
                  <a:lnTo>
                    <a:pt x="59" y="130"/>
                  </a:lnTo>
                  <a:lnTo>
                    <a:pt x="80" y="137"/>
                  </a:lnTo>
                  <a:lnTo>
                    <a:pt x="100" y="144"/>
                  </a:lnTo>
                  <a:lnTo>
                    <a:pt x="111" y="152"/>
                  </a:lnTo>
                  <a:lnTo>
                    <a:pt x="120" y="165"/>
                  </a:lnTo>
                  <a:lnTo>
                    <a:pt x="129" y="178"/>
                  </a:lnTo>
                  <a:lnTo>
                    <a:pt x="137" y="191"/>
                  </a:lnTo>
                  <a:lnTo>
                    <a:pt x="139" y="192"/>
                  </a:lnTo>
                  <a:lnTo>
                    <a:pt x="139" y="194"/>
                  </a:lnTo>
                  <a:lnTo>
                    <a:pt x="152" y="180"/>
                  </a:lnTo>
                  <a:lnTo>
                    <a:pt x="161" y="167"/>
                  </a:lnTo>
                  <a:lnTo>
                    <a:pt x="166" y="170"/>
                  </a:lnTo>
                  <a:lnTo>
                    <a:pt x="170" y="178"/>
                  </a:lnTo>
                  <a:lnTo>
                    <a:pt x="172" y="172"/>
                  </a:lnTo>
                  <a:lnTo>
                    <a:pt x="174" y="165"/>
                  </a:lnTo>
                  <a:lnTo>
                    <a:pt x="183" y="163"/>
                  </a:lnTo>
                  <a:lnTo>
                    <a:pt x="189" y="159"/>
                  </a:lnTo>
                  <a:lnTo>
                    <a:pt x="177" y="156"/>
                  </a:lnTo>
                  <a:lnTo>
                    <a:pt x="170" y="150"/>
                  </a:lnTo>
                  <a:lnTo>
                    <a:pt x="165" y="144"/>
                  </a:lnTo>
                  <a:lnTo>
                    <a:pt x="159" y="137"/>
                  </a:lnTo>
                  <a:lnTo>
                    <a:pt x="153" y="135"/>
                  </a:lnTo>
                  <a:lnTo>
                    <a:pt x="148" y="133"/>
                  </a:lnTo>
                  <a:lnTo>
                    <a:pt x="142" y="128"/>
                  </a:lnTo>
                  <a:lnTo>
                    <a:pt x="139" y="122"/>
                  </a:lnTo>
                  <a:lnTo>
                    <a:pt x="137" y="109"/>
                  </a:lnTo>
                  <a:lnTo>
                    <a:pt x="137" y="95"/>
                  </a:lnTo>
                  <a:lnTo>
                    <a:pt x="139" y="80"/>
                  </a:lnTo>
                  <a:lnTo>
                    <a:pt x="142" y="65"/>
                  </a:lnTo>
                  <a:lnTo>
                    <a:pt x="141" y="59"/>
                  </a:lnTo>
                  <a:lnTo>
                    <a:pt x="139" y="54"/>
                  </a:lnTo>
                  <a:lnTo>
                    <a:pt x="133" y="48"/>
                  </a:lnTo>
                  <a:lnTo>
                    <a:pt x="128" y="46"/>
                  </a:lnTo>
                  <a:lnTo>
                    <a:pt x="118" y="41"/>
                  </a:lnTo>
                  <a:lnTo>
                    <a:pt x="115" y="35"/>
                  </a:lnTo>
                  <a:lnTo>
                    <a:pt x="115" y="32"/>
                  </a:lnTo>
                  <a:lnTo>
                    <a:pt x="115" y="28"/>
                  </a:lnTo>
                  <a:lnTo>
                    <a:pt x="115" y="24"/>
                  </a:lnTo>
                  <a:lnTo>
                    <a:pt x="113" y="22"/>
                  </a:lnTo>
                  <a:lnTo>
                    <a:pt x="111" y="19"/>
                  </a:lnTo>
                  <a:lnTo>
                    <a:pt x="107" y="15"/>
                  </a:lnTo>
                  <a:lnTo>
                    <a:pt x="100" y="10"/>
                  </a:lnTo>
                  <a:lnTo>
                    <a:pt x="91" y="2"/>
                  </a:lnTo>
                  <a:lnTo>
                    <a:pt x="85" y="6"/>
                  </a:lnTo>
                  <a:lnTo>
                    <a:pt x="78" y="11"/>
                  </a:lnTo>
                  <a:lnTo>
                    <a:pt x="72" y="11"/>
                  </a:lnTo>
                  <a:lnTo>
                    <a:pt x="68" y="8"/>
                  </a:lnTo>
                  <a:lnTo>
                    <a:pt x="63" y="4"/>
                  </a:lnTo>
                  <a:lnTo>
                    <a:pt x="59" y="0"/>
                  </a:lnTo>
                  <a:lnTo>
                    <a:pt x="54" y="2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7" name="Freeform 89"/>
            <p:cNvSpPr>
              <a:spLocks/>
            </p:cNvSpPr>
            <p:nvPr/>
          </p:nvSpPr>
          <p:spPr bwMode="auto">
            <a:xfrm>
              <a:off x="2123423" y="2684800"/>
              <a:ext cx="392950" cy="361140"/>
            </a:xfrm>
            <a:custGeom>
              <a:avLst/>
              <a:gdLst>
                <a:gd name="T0" fmla="*/ 138906 w 228"/>
                <a:gd name="T1" fmla="*/ 9525 h 193"/>
                <a:gd name="T2" fmla="*/ 121360 w 228"/>
                <a:gd name="T3" fmla="*/ 17463 h 193"/>
                <a:gd name="T4" fmla="*/ 105276 w 228"/>
                <a:gd name="T5" fmla="*/ 30163 h 193"/>
                <a:gd name="T6" fmla="*/ 89192 w 228"/>
                <a:gd name="T7" fmla="*/ 41275 h 193"/>
                <a:gd name="T8" fmla="*/ 70184 w 228"/>
                <a:gd name="T9" fmla="*/ 53975 h 193"/>
                <a:gd name="T10" fmla="*/ 57025 w 228"/>
                <a:gd name="T11" fmla="*/ 71438 h 193"/>
                <a:gd name="T12" fmla="*/ 27781 w 228"/>
                <a:gd name="T13" fmla="*/ 106363 h 193"/>
                <a:gd name="T14" fmla="*/ 24857 w 228"/>
                <a:gd name="T15" fmla="*/ 130175 h 193"/>
                <a:gd name="T16" fmla="*/ 14622 w 228"/>
                <a:gd name="T17" fmla="*/ 182563 h 193"/>
                <a:gd name="T18" fmla="*/ 5849 w 228"/>
                <a:gd name="T19" fmla="*/ 220663 h 193"/>
                <a:gd name="T20" fmla="*/ 5849 w 228"/>
                <a:gd name="T21" fmla="*/ 244475 h 193"/>
                <a:gd name="T22" fmla="*/ 21933 w 228"/>
                <a:gd name="T23" fmla="*/ 268288 h 193"/>
                <a:gd name="T24" fmla="*/ 65798 w 228"/>
                <a:gd name="T25" fmla="*/ 282575 h 193"/>
                <a:gd name="T26" fmla="*/ 111125 w 228"/>
                <a:gd name="T27" fmla="*/ 265113 h 193"/>
                <a:gd name="T28" fmla="*/ 143293 w 228"/>
                <a:gd name="T29" fmla="*/ 265113 h 193"/>
                <a:gd name="T30" fmla="*/ 157914 w 228"/>
                <a:gd name="T31" fmla="*/ 290513 h 193"/>
                <a:gd name="T32" fmla="*/ 173998 w 228"/>
                <a:gd name="T33" fmla="*/ 303213 h 193"/>
                <a:gd name="T34" fmla="*/ 197393 w 228"/>
                <a:gd name="T35" fmla="*/ 306388 h 193"/>
                <a:gd name="T36" fmla="*/ 222250 w 228"/>
                <a:gd name="T37" fmla="*/ 303213 h 193"/>
                <a:gd name="T38" fmla="*/ 260266 w 228"/>
                <a:gd name="T39" fmla="*/ 290513 h 193"/>
                <a:gd name="T40" fmla="*/ 279275 w 228"/>
                <a:gd name="T41" fmla="*/ 276225 h 193"/>
                <a:gd name="T42" fmla="*/ 295359 w 228"/>
                <a:gd name="T43" fmla="*/ 258763 h 193"/>
                <a:gd name="T44" fmla="*/ 315829 w 228"/>
                <a:gd name="T45" fmla="*/ 252413 h 193"/>
                <a:gd name="T46" fmla="*/ 327526 w 228"/>
                <a:gd name="T47" fmla="*/ 247650 h 193"/>
                <a:gd name="T48" fmla="*/ 333375 w 228"/>
                <a:gd name="T49" fmla="*/ 230188 h 193"/>
                <a:gd name="T50" fmla="*/ 324602 w 228"/>
                <a:gd name="T51" fmla="*/ 203200 h 193"/>
                <a:gd name="T52" fmla="*/ 308518 w 228"/>
                <a:gd name="T53" fmla="*/ 182563 h 193"/>
                <a:gd name="T54" fmla="*/ 295359 w 228"/>
                <a:gd name="T55" fmla="*/ 152400 h 193"/>
                <a:gd name="T56" fmla="*/ 267577 w 228"/>
                <a:gd name="T57" fmla="*/ 141288 h 193"/>
                <a:gd name="T58" fmla="*/ 210553 w 228"/>
                <a:gd name="T59" fmla="*/ 106363 h 193"/>
                <a:gd name="T60" fmla="*/ 190082 w 228"/>
                <a:gd name="T61" fmla="*/ 57150 h 193"/>
                <a:gd name="T62" fmla="*/ 173998 w 228"/>
                <a:gd name="T63" fmla="*/ 23813 h 193"/>
                <a:gd name="T64" fmla="*/ 157914 w 228"/>
                <a:gd name="T65" fmla="*/ 9525 h 1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8"/>
                <a:gd name="T100" fmla="*/ 0 h 193"/>
                <a:gd name="T101" fmla="*/ 228 w 228"/>
                <a:gd name="T102" fmla="*/ 193 h 19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8" h="193">
                  <a:moveTo>
                    <a:pt x="100" y="0"/>
                  </a:moveTo>
                  <a:lnTo>
                    <a:pt x="95" y="6"/>
                  </a:lnTo>
                  <a:lnTo>
                    <a:pt x="89" y="8"/>
                  </a:lnTo>
                  <a:lnTo>
                    <a:pt x="83" y="11"/>
                  </a:lnTo>
                  <a:lnTo>
                    <a:pt x="76" y="13"/>
                  </a:lnTo>
                  <a:lnTo>
                    <a:pt x="72" y="19"/>
                  </a:lnTo>
                  <a:lnTo>
                    <a:pt x="67" y="24"/>
                  </a:lnTo>
                  <a:lnTo>
                    <a:pt x="61" y="26"/>
                  </a:lnTo>
                  <a:lnTo>
                    <a:pt x="54" y="30"/>
                  </a:lnTo>
                  <a:lnTo>
                    <a:pt x="48" y="34"/>
                  </a:lnTo>
                  <a:lnTo>
                    <a:pt x="43" y="37"/>
                  </a:lnTo>
                  <a:lnTo>
                    <a:pt x="39" y="45"/>
                  </a:lnTo>
                  <a:lnTo>
                    <a:pt x="35" y="54"/>
                  </a:lnTo>
                  <a:lnTo>
                    <a:pt x="19" y="67"/>
                  </a:lnTo>
                  <a:lnTo>
                    <a:pt x="15" y="74"/>
                  </a:lnTo>
                  <a:lnTo>
                    <a:pt x="17" y="82"/>
                  </a:lnTo>
                  <a:lnTo>
                    <a:pt x="19" y="100"/>
                  </a:lnTo>
                  <a:lnTo>
                    <a:pt x="10" y="115"/>
                  </a:lnTo>
                  <a:lnTo>
                    <a:pt x="2" y="130"/>
                  </a:lnTo>
                  <a:lnTo>
                    <a:pt x="4" y="139"/>
                  </a:lnTo>
                  <a:lnTo>
                    <a:pt x="6" y="150"/>
                  </a:lnTo>
                  <a:lnTo>
                    <a:pt x="4" y="154"/>
                  </a:lnTo>
                  <a:lnTo>
                    <a:pt x="0" y="161"/>
                  </a:lnTo>
                  <a:lnTo>
                    <a:pt x="15" y="169"/>
                  </a:lnTo>
                  <a:lnTo>
                    <a:pt x="30" y="174"/>
                  </a:lnTo>
                  <a:lnTo>
                    <a:pt x="45" y="178"/>
                  </a:lnTo>
                  <a:lnTo>
                    <a:pt x="59" y="180"/>
                  </a:lnTo>
                  <a:lnTo>
                    <a:pt x="76" y="167"/>
                  </a:lnTo>
                  <a:lnTo>
                    <a:pt x="89" y="159"/>
                  </a:lnTo>
                  <a:lnTo>
                    <a:pt x="98" y="167"/>
                  </a:lnTo>
                  <a:lnTo>
                    <a:pt x="104" y="178"/>
                  </a:lnTo>
                  <a:lnTo>
                    <a:pt x="108" y="183"/>
                  </a:lnTo>
                  <a:lnTo>
                    <a:pt x="113" y="187"/>
                  </a:lnTo>
                  <a:lnTo>
                    <a:pt x="119" y="191"/>
                  </a:lnTo>
                  <a:lnTo>
                    <a:pt x="124" y="193"/>
                  </a:lnTo>
                  <a:lnTo>
                    <a:pt x="135" y="193"/>
                  </a:lnTo>
                  <a:lnTo>
                    <a:pt x="144" y="193"/>
                  </a:lnTo>
                  <a:lnTo>
                    <a:pt x="152" y="191"/>
                  </a:lnTo>
                  <a:lnTo>
                    <a:pt x="161" y="189"/>
                  </a:lnTo>
                  <a:lnTo>
                    <a:pt x="178" y="183"/>
                  </a:lnTo>
                  <a:lnTo>
                    <a:pt x="191" y="181"/>
                  </a:lnTo>
                  <a:lnTo>
                    <a:pt x="191" y="174"/>
                  </a:lnTo>
                  <a:lnTo>
                    <a:pt x="194" y="167"/>
                  </a:lnTo>
                  <a:lnTo>
                    <a:pt x="202" y="163"/>
                  </a:lnTo>
                  <a:lnTo>
                    <a:pt x="211" y="161"/>
                  </a:lnTo>
                  <a:lnTo>
                    <a:pt x="216" y="159"/>
                  </a:lnTo>
                  <a:lnTo>
                    <a:pt x="220" y="157"/>
                  </a:lnTo>
                  <a:lnTo>
                    <a:pt x="224" y="156"/>
                  </a:lnTo>
                  <a:lnTo>
                    <a:pt x="226" y="152"/>
                  </a:lnTo>
                  <a:lnTo>
                    <a:pt x="228" y="145"/>
                  </a:lnTo>
                  <a:lnTo>
                    <a:pt x="228" y="133"/>
                  </a:lnTo>
                  <a:lnTo>
                    <a:pt x="222" y="128"/>
                  </a:lnTo>
                  <a:lnTo>
                    <a:pt x="216" y="122"/>
                  </a:lnTo>
                  <a:lnTo>
                    <a:pt x="211" y="115"/>
                  </a:lnTo>
                  <a:lnTo>
                    <a:pt x="207" y="109"/>
                  </a:lnTo>
                  <a:lnTo>
                    <a:pt x="202" y="96"/>
                  </a:lnTo>
                  <a:lnTo>
                    <a:pt x="196" y="89"/>
                  </a:lnTo>
                  <a:lnTo>
                    <a:pt x="183" y="89"/>
                  </a:lnTo>
                  <a:lnTo>
                    <a:pt x="154" y="82"/>
                  </a:lnTo>
                  <a:lnTo>
                    <a:pt x="144" y="67"/>
                  </a:lnTo>
                  <a:lnTo>
                    <a:pt x="137" y="52"/>
                  </a:lnTo>
                  <a:lnTo>
                    <a:pt x="130" y="36"/>
                  </a:lnTo>
                  <a:lnTo>
                    <a:pt x="124" y="21"/>
                  </a:lnTo>
                  <a:lnTo>
                    <a:pt x="119" y="15"/>
                  </a:lnTo>
                  <a:lnTo>
                    <a:pt x="113" y="10"/>
                  </a:lnTo>
                  <a:lnTo>
                    <a:pt x="108" y="6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8" name="Freeform 90"/>
            <p:cNvSpPr>
              <a:spLocks/>
            </p:cNvSpPr>
            <p:nvPr/>
          </p:nvSpPr>
          <p:spPr bwMode="auto">
            <a:xfrm>
              <a:off x="1902624" y="2920569"/>
              <a:ext cx="325587" cy="355526"/>
            </a:xfrm>
            <a:custGeom>
              <a:avLst/>
              <a:gdLst>
                <a:gd name="T0" fmla="*/ 185130 w 188"/>
                <a:gd name="T1" fmla="*/ 61913 h 190"/>
                <a:gd name="T2" fmla="*/ 173375 w 188"/>
                <a:gd name="T3" fmla="*/ 69850 h 190"/>
                <a:gd name="T4" fmla="*/ 141051 w 188"/>
                <a:gd name="T5" fmla="*/ 73025 h 190"/>
                <a:gd name="T6" fmla="*/ 119012 w 188"/>
                <a:gd name="T7" fmla="*/ 49212 h 190"/>
                <a:gd name="T8" fmla="*/ 108727 w 188"/>
                <a:gd name="T9" fmla="*/ 17463 h 190"/>
                <a:gd name="T10" fmla="*/ 95503 w 188"/>
                <a:gd name="T11" fmla="*/ 3175 h 190"/>
                <a:gd name="T12" fmla="*/ 76403 w 188"/>
                <a:gd name="T13" fmla="*/ 11112 h 190"/>
                <a:gd name="T14" fmla="*/ 38201 w 188"/>
                <a:gd name="T15" fmla="*/ 49212 h 190"/>
                <a:gd name="T16" fmla="*/ 2939 w 188"/>
                <a:gd name="T17" fmla="*/ 93662 h 190"/>
                <a:gd name="T18" fmla="*/ 5877 w 188"/>
                <a:gd name="T19" fmla="*/ 120650 h 190"/>
                <a:gd name="T20" fmla="*/ 32324 w 188"/>
                <a:gd name="T21" fmla="*/ 138113 h 190"/>
                <a:gd name="T22" fmla="*/ 64648 w 188"/>
                <a:gd name="T23" fmla="*/ 166687 h 190"/>
                <a:gd name="T24" fmla="*/ 96973 w 188"/>
                <a:gd name="T25" fmla="*/ 211138 h 190"/>
                <a:gd name="T26" fmla="*/ 108727 w 188"/>
                <a:gd name="T27" fmla="*/ 246063 h 190"/>
                <a:gd name="T28" fmla="*/ 96973 w 188"/>
                <a:gd name="T29" fmla="*/ 258763 h 190"/>
                <a:gd name="T30" fmla="*/ 80811 w 188"/>
                <a:gd name="T31" fmla="*/ 269875 h 190"/>
                <a:gd name="T32" fmla="*/ 76403 w 188"/>
                <a:gd name="T33" fmla="*/ 284163 h 190"/>
                <a:gd name="T34" fmla="*/ 77872 w 188"/>
                <a:gd name="T35" fmla="*/ 293688 h 190"/>
                <a:gd name="T36" fmla="*/ 92565 w 188"/>
                <a:gd name="T37" fmla="*/ 287338 h 190"/>
                <a:gd name="T38" fmla="*/ 105788 w 188"/>
                <a:gd name="T39" fmla="*/ 290513 h 190"/>
                <a:gd name="T40" fmla="*/ 119012 w 188"/>
                <a:gd name="T41" fmla="*/ 301625 h 190"/>
                <a:gd name="T42" fmla="*/ 135174 w 188"/>
                <a:gd name="T43" fmla="*/ 296863 h 190"/>
                <a:gd name="T44" fmla="*/ 143990 w 188"/>
                <a:gd name="T45" fmla="*/ 290513 h 190"/>
                <a:gd name="T46" fmla="*/ 146928 w 188"/>
                <a:gd name="T47" fmla="*/ 276225 h 190"/>
                <a:gd name="T48" fmla="*/ 163090 w 188"/>
                <a:gd name="T49" fmla="*/ 266700 h 190"/>
                <a:gd name="T50" fmla="*/ 185130 w 188"/>
                <a:gd name="T51" fmla="*/ 249238 h 190"/>
                <a:gd name="T52" fmla="*/ 192476 w 188"/>
                <a:gd name="T53" fmla="*/ 238125 h 190"/>
                <a:gd name="T54" fmla="*/ 208638 w 188"/>
                <a:gd name="T55" fmla="*/ 249238 h 190"/>
                <a:gd name="T56" fmla="*/ 221862 w 188"/>
                <a:gd name="T57" fmla="*/ 252413 h 190"/>
                <a:gd name="T58" fmla="*/ 243901 w 188"/>
                <a:gd name="T59" fmla="*/ 231775 h 190"/>
                <a:gd name="T60" fmla="*/ 263001 w 188"/>
                <a:gd name="T61" fmla="*/ 207963 h 190"/>
                <a:gd name="T62" fmla="*/ 263001 w 188"/>
                <a:gd name="T63" fmla="*/ 196850 h 190"/>
                <a:gd name="T64" fmla="*/ 257124 w 188"/>
                <a:gd name="T65" fmla="*/ 179387 h 190"/>
                <a:gd name="T66" fmla="*/ 265940 w 188"/>
                <a:gd name="T67" fmla="*/ 149225 h 190"/>
                <a:gd name="T68" fmla="*/ 276225 w 188"/>
                <a:gd name="T69" fmla="*/ 107950 h 190"/>
                <a:gd name="T70" fmla="*/ 271817 w 188"/>
                <a:gd name="T71" fmla="*/ 87312 h 190"/>
                <a:gd name="T72" fmla="*/ 252716 w 188"/>
                <a:gd name="T73" fmla="*/ 82550 h 190"/>
                <a:gd name="T74" fmla="*/ 208638 w 188"/>
                <a:gd name="T75" fmla="*/ 68263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8"/>
                <a:gd name="T115" fmla="*/ 0 h 190"/>
                <a:gd name="T116" fmla="*/ 188 w 188"/>
                <a:gd name="T117" fmla="*/ 190 h 19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8" h="190">
                  <a:moveTo>
                    <a:pt x="127" y="35"/>
                  </a:moveTo>
                  <a:lnTo>
                    <a:pt x="126" y="39"/>
                  </a:lnTo>
                  <a:lnTo>
                    <a:pt x="126" y="41"/>
                  </a:lnTo>
                  <a:lnTo>
                    <a:pt x="118" y="44"/>
                  </a:lnTo>
                  <a:lnTo>
                    <a:pt x="107" y="46"/>
                  </a:lnTo>
                  <a:lnTo>
                    <a:pt x="96" y="46"/>
                  </a:lnTo>
                  <a:lnTo>
                    <a:pt x="87" y="43"/>
                  </a:lnTo>
                  <a:lnTo>
                    <a:pt x="81" y="31"/>
                  </a:lnTo>
                  <a:lnTo>
                    <a:pt x="76" y="17"/>
                  </a:lnTo>
                  <a:lnTo>
                    <a:pt x="74" y="11"/>
                  </a:lnTo>
                  <a:lnTo>
                    <a:pt x="70" y="6"/>
                  </a:lnTo>
                  <a:lnTo>
                    <a:pt x="65" y="2"/>
                  </a:lnTo>
                  <a:lnTo>
                    <a:pt x="59" y="0"/>
                  </a:lnTo>
                  <a:lnTo>
                    <a:pt x="52" y="7"/>
                  </a:lnTo>
                  <a:lnTo>
                    <a:pt x="42" y="19"/>
                  </a:lnTo>
                  <a:lnTo>
                    <a:pt x="26" y="31"/>
                  </a:lnTo>
                  <a:lnTo>
                    <a:pt x="7" y="46"/>
                  </a:lnTo>
                  <a:lnTo>
                    <a:pt x="2" y="59"/>
                  </a:lnTo>
                  <a:lnTo>
                    <a:pt x="0" y="70"/>
                  </a:lnTo>
                  <a:lnTo>
                    <a:pt x="4" y="76"/>
                  </a:lnTo>
                  <a:lnTo>
                    <a:pt x="7" y="81"/>
                  </a:lnTo>
                  <a:lnTo>
                    <a:pt x="22" y="87"/>
                  </a:lnTo>
                  <a:lnTo>
                    <a:pt x="31" y="92"/>
                  </a:lnTo>
                  <a:lnTo>
                    <a:pt x="44" y="105"/>
                  </a:lnTo>
                  <a:lnTo>
                    <a:pt x="55" y="118"/>
                  </a:lnTo>
                  <a:lnTo>
                    <a:pt x="66" y="133"/>
                  </a:lnTo>
                  <a:lnTo>
                    <a:pt x="74" y="150"/>
                  </a:lnTo>
                  <a:lnTo>
                    <a:pt x="74" y="155"/>
                  </a:lnTo>
                  <a:lnTo>
                    <a:pt x="72" y="159"/>
                  </a:lnTo>
                  <a:lnTo>
                    <a:pt x="66" y="163"/>
                  </a:lnTo>
                  <a:lnTo>
                    <a:pt x="61" y="166"/>
                  </a:lnTo>
                  <a:lnTo>
                    <a:pt x="55" y="170"/>
                  </a:lnTo>
                  <a:lnTo>
                    <a:pt x="52" y="174"/>
                  </a:lnTo>
                  <a:lnTo>
                    <a:pt x="52" y="179"/>
                  </a:lnTo>
                  <a:lnTo>
                    <a:pt x="53" y="185"/>
                  </a:lnTo>
                  <a:lnTo>
                    <a:pt x="63" y="181"/>
                  </a:lnTo>
                  <a:lnTo>
                    <a:pt x="68" y="179"/>
                  </a:lnTo>
                  <a:lnTo>
                    <a:pt x="72" y="183"/>
                  </a:lnTo>
                  <a:lnTo>
                    <a:pt x="77" y="187"/>
                  </a:lnTo>
                  <a:lnTo>
                    <a:pt x="81" y="190"/>
                  </a:lnTo>
                  <a:lnTo>
                    <a:pt x="87" y="190"/>
                  </a:lnTo>
                  <a:lnTo>
                    <a:pt x="92" y="187"/>
                  </a:lnTo>
                  <a:lnTo>
                    <a:pt x="96" y="185"/>
                  </a:lnTo>
                  <a:lnTo>
                    <a:pt x="98" y="183"/>
                  </a:lnTo>
                  <a:lnTo>
                    <a:pt x="100" y="179"/>
                  </a:lnTo>
                  <a:lnTo>
                    <a:pt x="100" y="174"/>
                  </a:lnTo>
                  <a:lnTo>
                    <a:pt x="102" y="170"/>
                  </a:lnTo>
                  <a:lnTo>
                    <a:pt x="111" y="168"/>
                  </a:lnTo>
                  <a:lnTo>
                    <a:pt x="122" y="166"/>
                  </a:lnTo>
                  <a:lnTo>
                    <a:pt x="126" y="157"/>
                  </a:lnTo>
                  <a:lnTo>
                    <a:pt x="127" y="150"/>
                  </a:lnTo>
                  <a:lnTo>
                    <a:pt x="131" y="150"/>
                  </a:lnTo>
                  <a:lnTo>
                    <a:pt x="138" y="155"/>
                  </a:lnTo>
                  <a:lnTo>
                    <a:pt x="142" y="157"/>
                  </a:lnTo>
                  <a:lnTo>
                    <a:pt x="148" y="159"/>
                  </a:lnTo>
                  <a:lnTo>
                    <a:pt x="151" y="159"/>
                  </a:lnTo>
                  <a:lnTo>
                    <a:pt x="157" y="159"/>
                  </a:lnTo>
                  <a:lnTo>
                    <a:pt x="166" y="146"/>
                  </a:lnTo>
                  <a:lnTo>
                    <a:pt x="175" y="137"/>
                  </a:lnTo>
                  <a:lnTo>
                    <a:pt x="179" y="131"/>
                  </a:lnTo>
                  <a:lnTo>
                    <a:pt x="179" y="128"/>
                  </a:lnTo>
                  <a:lnTo>
                    <a:pt x="179" y="124"/>
                  </a:lnTo>
                  <a:lnTo>
                    <a:pt x="179" y="120"/>
                  </a:lnTo>
                  <a:lnTo>
                    <a:pt x="175" y="113"/>
                  </a:lnTo>
                  <a:lnTo>
                    <a:pt x="174" y="105"/>
                  </a:lnTo>
                  <a:lnTo>
                    <a:pt x="181" y="94"/>
                  </a:lnTo>
                  <a:lnTo>
                    <a:pt x="188" y="81"/>
                  </a:lnTo>
                  <a:lnTo>
                    <a:pt x="188" y="68"/>
                  </a:lnTo>
                  <a:lnTo>
                    <a:pt x="186" y="57"/>
                  </a:lnTo>
                  <a:lnTo>
                    <a:pt x="185" y="55"/>
                  </a:lnTo>
                  <a:lnTo>
                    <a:pt x="185" y="54"/>
                  </a:lnTo>
                  <a:lnTo>
                    <a:pt x="172" y="52"/>
                  </a:lnTo>
                  <a:lnTo>
                    <a:pt x="157" y="48"/>
                  </a:lnTo>
                  <a:lnTo>
                    <a:pt x="142" y="43"/>
                  </a:lnTo>
                  <a:lnTo>
                    <a:pt x="127" y="3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79" name="Freeform 91"/>
            <p:cNvSpPr>
              <a:spLocks/>
            </p:cNvSpPr>
            <p:nvPr/>
          </p:nvSpPr>
          <p:spPr bwMode="auto">
            <a:xfrm>
              <a:off x="2340481" y="3528709"/>
              <a:ext cx="282550" cy="377982"/>
            </a:xfrm>
            <a:custGeom>
              <a:avLst/>
              <a:gdLst>
                <a:gd name="T0" fmla="*/ 165168 w 164"/>
                <a:gd name="T1" fmla="*/ 276225 h 202"/>
                <a:gd name="T2" fmla="*/ 200248 w 164"/>
                <a:gd name="T3" fmla="*/ 265113 h 202"/>
                <a:gd name="T4" fmla="*/ 200248 w 164"/>
                <a:gd name="T5" fmla="*/ 234950 h 202"/>
                <a:gd name="T6" fmla="*/ 203171 w 164"/>
                <a:gd name="T7" fmla="*/ 206375 h 202"/>
                <a:gd name="T8" fmla="*/ 207556 w 164"/>
                <a:gd name="T9" fmla="*/ 193675 h 202"/>
                <a:gd name="T10" fmla="*/ 219250 w 164"/>
                <a:gd name="T11" fmla="*/ 190500 h 202"/>
                <a:gd name="T12" fmla="*/ 223635 w 164"/>
                <a:gd name="T13" fmla="*/ 161925 h 202"/>
                <a:gd name="T14" fmla="*/ 220711 w 164"/>
                <a:gd name="T15" fmla="*/ 127000 h 202"/>
                <a:gd name="T16" fmla="*/ 229481 w 164"/>
                <a:gd name="T17" fmla="*/ 111125 h 202"/>
                <a:gd name="T18" fmla="*/ 229481 w 164"/>
                <a:gd name="T19" fmla="*/ 85725 h 202"/>
                <a:gd name="T20" fmla="*/ 210480 w 164"/>
                <a:gd name="T21" fmla="*/ 68263 h 202"/>
                <a:gd name="T22" fmla="*/ 194401 w 164"/>
                <a:gd name="T23" fmla="*/ 71438 h 202"/>
                <a:gd name="T24" fmla="*/ 181246 w 164"/>
                <a:gd name="T25" fmla="*/ 79375 h 202"/>
                <a:gd name="T26" fmla="*/ 169553 w 164"/>
                <a:gd name="T27" fmla="*/ 53975 h 202"/>
                <a:gd name="T28" fmla="*/ 162245 w 164"/>
                <a:gd name="T29" fmla="*/ 30163 h 202"/>
                <a:gd name="T30" fmla="*/ 149090 w 164"/>
                <a:gd name="T31" fmla="*/ 30163 h 202"/>
                <a:gd name="T32" fmla="*/ 131550 w 164"/>
                <a:gd name="T33" fmla="*/ 30163 h 202"/>
                <a:gd name="T34" fmla="*/ 124241 w 164"/>
                <a:gd name="T35" fmla="*/ 17463 h 202"/>
                <a:gd name="T36" fmla="*/ 115472 w 164"/>
                <a:gd name="T37" fmla="*/ 3175 h 202"/>
                <a:gd name="T38" fmla="*/ 108163 w 164"/>
                <a:gd name="T39" fmla="*/ 15875 h 202"/>
                <a:gd name="T40" fmla="*/ 108163 w 164"/>
                <a:gd name="T41" fmla="*/ 34925 h 202"/>
                <a:gd name="T42" fmla="*/ 70160 w 164"/>
                <a:gd name="T43" fmla="*/ 61913 h 202"/>
                <a:gd name="T44" fmla="*/ 35080 w 164"/>
                <a:gd name="T45" fmla="*/ 111125 h 202"/>
                <a:gd name="T46" fmla="*/ 24848 w 164"/>
                <a:gd name="T47" fmla="*/ 161925 h 202"/>
                <a:gd name="T48" fmla="*/ 10232 w 164"/>
                <a:gd name="T49" fmla="*/ 173037 h 202"/>
                <a:gd name="T50" fmla="*/ 13155 w 164"/>
                <a:gd name="T51" fmla="*/ 182562 h 202"/>
                <a:gd name="T52" fmla="*/ 10232 w 164"/>
                <a:gd name="T53" fmla="*/ 190500 h 202"/>
                <a:gd name="T54" fmla="*/ 2923 w 164"/>
                <a:gd name="T55" fmla="*/ 203200 h 202"/>
                <a:gd name="T56" fmla="*/ 24848 w 164"/>
                <a:gd name="T57" fmla="*/ 246063 h 202"/>
                <a:gd name="T58" fmla="*/ 67237 w 164"/>
                <a:gd name="T59" fmla="*/ 304800 h 202"/>
                <a:gd name="T60" fmla="*/ 70160 w 164"/>
                <a:gd name="T61" fmla="*/ 320675 h 202"/>
                <a:gd name="T62" fmla="*/ 70160 w 164"/>
                <a:gd name="T63" fmla="*/ 320675 h 202"/>
                <a:gd name="T64" fmla="*/ 127165 w 164"/>
                <a:gd name="T65" fmla="*/ 293688 h 202"/>
                <a:gd name="T66" fmla="*/ 143243 w 164"/>
                <a:gd name="T67" fmla="*/ 279400 h 2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4"/>
                <a:gd name="T103" fmla="*/ 0 h 202"/>
                <a:gd name="T104" fmla="*/ 164 w 164"/>
                <a:gd name="T105" fmla="*/ 202 h 2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4" h="202">
                  <a:moveTo>
                    <a:pt x="98" y="176"/>
                  </a:moveTo>
                  <a:lnTo>
                    <a:pt x="113" y="174"/>
                  </a:lnTo>
                  <a:lnTo>
                    <a:pt x="131" y="172"/>
                  </a:lnTo>
                  <a:lnTo>
                    <a:pt x="137" y="167"/>
                  </a:lnTo>
                  <a:lnTo>
                    <a:pt x="139" y="157"/>
                  </a:lnTo>
                  <a:lnTo>
                    <a:pt x="137" y="148"/>
                  </a:lnTo>
                  <a:lnTo>
                    <a:pt x="137" y="139"/>
                  </a:lnTo>
                  <a:lnTo>
                    <a:pt x="139" y="130"/>
                  </a:lnTo>
                  <a:lnTo>
                    <a:pt x="140" y="126"/>
                  </a:lnTo>
                  <a:lnTo>
                    <a:pt x="142" y="122"/>
                  </a:lnTo>
                  <a:lnTo>
                    <a:pt x="144" y="120"/>
                  </a:lnTo>
                  <a:lnTo>
                    <a:pt x="150" y="120"/>
                  </a:lnTo>
                  <a:lnTo>
                    <a:pt x="153" y="117"/>
                  </a:lnTo>
                  <a:lnTo>
                    <a:pt x="153" y="102"/>
                  </a:lnTo>
                  <a:lnTo>
                    <a:pt x="151" y="87"/>
                  </a:lnTo>
                  <a:lnTo>
                    <a:pt x="151" y="80"/>
                  </a:lnTo>
                  <a:lnTo>
                    <a:pt x="153" y="74"/>
                  </a:lnTo>
                  <a:lnTo>
                    <a:pt x="157" y="70"/>
                  </a:lnTo>
                  <a:lnTo>
                    <a:pt x="164" y="69"/>
                  </a:lnTo>
                  <a:lnTo>
                    <a:pt x="157" y="54"/>
                  </a:lnTo>
                  <a:lnTo>
                    <a:pt x="151" y="45"/>
                  </a:lnTo>
                  <a:lnTo>
                    <a:pt x="144" y="43"/>
                  </a:lnTo>
                  <a:lnTo>
                    <a:pt x="139" y="43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4" y="50"/>
                  </a:lnTo>
                  <a:lnTo>
                    <a:pt x="118" y="48"/>
                  </a:lnTo>
                  <a:lnTo>
                    <a:pt x="116" y="34"/>
                  </a:lnTo>
                  <a:lnTo>
                    <a:pt x="115" y="21"/>
                  </a:lnTo>
                  <a:lnTo>
                    <a:pt x="111" y="19"/>
                  </a:lnTo>
                  <a:lnTo>
                    <a:pt x="107" y="19"/>
                  </a:lnTo>
                  <a:lnTo>
                    <a:pt x="102" y="19"/>
                  </a:lnTo>
                  <a:lnTo>
                    <a:pt x="96" y="21"/>
                  </a:lnTo>
                  <a:lnTo>
                    <a:pt x="90" y="19"/>
                  </a:lnTo>
                  <a:lnTo>
                    <a:pt x="87" y="17"/>
                  </a:lnTo>
                  <a:lnTo>
                    <a:pt x="85" y="11"/>
                  </a:lnTo>
                  <a:lnTo>
                    <a:pt x="85" y="0"/>
                  </a:lnTo>
                  <a:lnTo>
                    <a:pt x="79" y="2"/>
                  </a:lnTo>
                  <a:lnTo>
                    <a:pt x="76" y="6"/>
                  </a:lnTo>
                  <a:lnTo>
                    <a:pt x="74" y="10"/>
                  </a:lnTo>
                  <a:lnTo>
                    <a:pt x="72" y="13"/>
                  </a:lnTo>
                  <a:lnTo>
                    <a:pt x="74" y="22"/>
                  </a:lnTo>
                  <a:lnTo>
                    <a:pt x="72" y="28"/>
                  </a:lnTo>
                  <a:lnTo>
                    <a:pt x="48" y="39"/>
                  </a:lnTo>
                  <a:lnTo>
                    <a:pt x="26" y="50"/>
                  </a:lnTo>
                  <a:lnTo>
                    <a:pt x="24" y="70"/>
                  </a:lnTo>
                  <a:lnTo>
                    <a:pt x="24" y="95"/>
                  </a:lnTo>
                  <a:lnTo>
                    <a:pt x="17" y="102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11"/>
                  </a:lnTo>
                  <a:lnTo>
                    <a:pt x="9" y="115"/>
                  </a:lnTo>
                  <a:lnTo>
                    <a:pt x="9" y="119"/>
                  </a:lnTo>
                  <a:lnTo>
                    <a:pt x="7" y="120"/>
                  </a:lnTo>
                  <a:lnTo>
                    <a:pt x="6" y="124"/>
                  </a:lnTo>
                  <a:lnTo>
                    <a:pt x="2" y="128"/>
                  </a:lnTo>
                  <a:lnTo>
                    <a:pt x="0" y="133"/>
                  </a:lnTo>
                  <a:lnTo>
                    <a:pt x="17" y="155"/>
                  </a:lnTo>
                  <a:lnTo>
                    <a:pt x="42" y="183"/>
                  </a:lnTo>
                  <a:lnTo>
                    <a:pt x="46" y="192"/>
                  </a:lnTo>
                  <a:lnTo>
                    <a:pt x="48" y="202"/>
                  </a:lnTo>
                  <a:lnTo>
                    <a:pt x="68" y="194"/>
                  </a:lnTo>
                  <a:lnTo>
                    <a:pt x="87" y="185"/>
                  </a:lnTo>
                  <a:lnTo>
                    <a:pt x="92" y="180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0" name="Freeform 92"/>
            <p:cNvSpPr>
              <a:spLocks/>
            </p:cNvSpPr>
            <p:nvPr/>
          </p:nvSpPr>
          <p:spPr bwMode="auto">
            <a:xfrm>
              <a:off x="2194528" y="3418307"/>
              <a:ext cx="291906" cy="310618"/>
            </a:xfrm>
            <a:custGeom>
              <a:avLst/>
              <a:gdLst>
                <a:gd name="T0" fmla="*/ 247650 w 170"/>
                <a:gd name="T1" fmla="*/ 93662 h 166"/>
                <a:gd name="T2" fmla="*/ 247650 w 170"/>
                <a:gd name="T3" fmla="*/ 85725 h 166"/>
                <a:gd name="T4" fmla="*/ 244736 w 170"/>
                <a:gd name="T5" fmla="*/ 79375 h 166"/>
                <a:gd name="T6" fmla="*/ 228712 w 170"/>
                <a:gd name="T7" fmla="*/ 69850 h 166"/>
                <a:gd name="T8" fmla="*/ 212688 w 170"/>
                <a:gd name="T9" fmla="*/ 68262 h 166"/>
                <a:gd name="T10" fmla="*/ 215601 w 170"/>
                <a:gd name="T11" fmla="*/ 50800 h 166"/>
                <a:gd name="T12" fmla="*/ 215601 w 170"/>
                <a:gd name="T13" fmla="*/ 17462 h 166"/>
                <a:gd name="T14" fmla="*/ 171898 w 170"/>
                <a:gd name="T15" fmla="*/ 34925 h 166"/>
                <a:gd name="T16" fmla="*/ 150047 w 170"/>
                <a:gd name="T17" fmla="*/ 50800 h 166"/>
                <a:gd name="T18" fmla="*/ 145676 w 170"/>
                <a:gd name="T19" fmla="*/ 47625 h 166"/>
                <a:gd name="T20" fmla="*/ 136936 w 170"/>
                <a:gd name="T21" fmla="*/ 41275 h 166"/>
                <a:gd name="T22" fmla="*/ 132566 w 170"/>
                <a:gd name="T23" fmla="*/ 34925 h 166"/>
                <a:gd name="T24" fmla="*/ 123825 w 170"/>
                <a:gd name="T25" fmla="*/ 26988 h 166"/>
                <a:gd name="T26" fmla="*/ 115084 w 170"/>
                <a:gd name="T27" fmla="*/ 12700 h 166"/>
                <a:gd name="T28" fmla="*/ 110714 w 170"/>
                <a:gd name="T29" fmla="*/ 0 h 166"/>
                <a:gd name="T30" fmla="*/ 85949 w 170"/>
                <a:gd name="T31" fmla="*/ 12700 h 166"/>
                <a:gd name="T32" fmla="*/ 53900 w 170"/>
                <a:gd name="T33" fmla="*/ 26988 h 166"/>
                <a:gd name="T34" fmla="*/ 50987 w 170"/>
                <a:gd name="T35" fmla="*/ 41275 h 166"/>
                <a:gd name="T36" fmla="*/ 40789 w 170"/>
                <a:gd name="T37" fmla="*/ 55563 h 166"/>
                <a:gd name="T38" fmla="*/ 34962 w 170"/>
                <a:gd name="T39" fmla="*/ 61913 h 166"/>
                <a:gd name="T40" fmla="*/ 24765 w 170"/>
                <a:gd name="T41" fmla="*/ 69850 h 166"/>
                <a:gd name="T42" fmla="*/ 13111 w 170"/>
                <a:gd name="T43" fmla="*/ 76200 h 166"/>
                <a:gd name="T44" fmla="*/ 0 w 170"/>
                <a:gd name="T45" fmla="*/ 79375 h 166"/>
                <a:gd name="T46" fmla="*/ 0 w 170"/>
                <a:gd name="T47" fmla="*/ 79375 h 166"/>
                <a:gd name="T48" fmla="*/ 0 w 170"/>
                <a:gd name="T49" fmla="*/ 79375 h 166"/>
                <a:gd name="T50" fmla="*/ 8741 w 170"/>
                <a:gd name="T51" fmla="*/ 90487 h 166"/>
                <a:gd name="T52" fmla="*/ 16024 w 170"/>
                <a:gd name="T53" fmla="*/ 100012 h 166"/>
                <a:gd name="T54" fmla="*/ 26222 w 170"/>
                <a:gd name="T55" fmla="*/ 109538 h 166"/>
                <a:gd name="T56" fmla="*/ 43703 w 170"/>
                <a:gd name="T57" fmla="*/ 114300 h 166"/>
                <a:gd name="T58" fmla="*/ 43703 w 170"/>
                <a:gd name="T59" fmla="*/ 114300 h 166"/>
                <a:gd name="T60" fmla="*/ 43703 w 170"/>
                <a:gd name="T61" fmla="*/ 114300 h 166"/>
                <a:gd name="T62" fmla="*/ 43703 w 170"/>
                <a:gd name="T63" fmla="*/ 114300 h 166"/>
                <a:gd name="T64" fmla="*/ 45160 w 170"/>
                <a:gd name="T65" fmla="*/ 117475 h 166"/>
                <a:gd name="T66" fmla="*/ 45160 w 170"/>
                <a:gd name="T67" fmla="*/ 117475 h 166"/>
                <a:gd name="T68" fmla="*/ 53900 w 170"/>
                <a:gd name="T69" fmla="*/ 127000 h 166"/>
                <a:gd name="T70" fmla="*/ 64098 w 170"/>
                <a:gd name="T71" fmla="*/ 147637 h 166"/>
                <a:gd name="T72" fmla="*/ 72838 w 170"/>
                <a:gd name="T73" fmla="*/ 155575 h 166"/>
                <a:gd name="T74" fmla="*/ 83036 w 170"/>
                <a:gd name="T75" fmla="*/ 166687 h 166"/>
                <a:gd name="T76" fmla="*/ 85949 w 170"/>
                <a:gd name="T77" fmla="*/ 193675 h 166"/>
                <a:gd name="T78" fmla="*/ 88863 w 170"/>
                <a:gd name="T79" fmla="*/ 223838 h 166"/>
                <a:gd name="T80" fmla="*/ 99060 w 170"/>
                <a:gd name="T81" fmla="*/ 231775 h 166"/>
                <a:gd name="T82" fmla="*/ 110714 w 170"/>
                <a:gd name="T83" fmla="*/ 238125 h 166"/>
                <a:gd name="T84" fmla="*/ 117998 w 170"/>
                <a:gd name="T85" fmla="*/ 241300 h 166"/>
                <a:gd name="T86" fmla="*/ 123825 w 170"/>
                <a:gd name="T87" fmla="*/ 246063 h 166"/>
                <a:gd name="T88" fmla="*/ 129652 w 170"/>
                <a:gd name="T89" fmla="*/ 252413 h 166"/>
                <a:gd name="T90" fmla="*/ 134022 w 170"/>
                <a:gd name="T91" fmla="*/ 263525 h 166"/>
                <a:gd name="T92" fmla="*/ 148590 w 170"/>
                <a:gd name="T93" fmla="*/ 255588 h 166"/>
                <a:gd name="T94" fmla="*/ 158787 w 170"/>
                <a:gd name="T95" fmla="*/ 244475 h 166"/>
                <a:gd name="T96" fmla="*/ 158787 w 170"/>
                <a:gd name="T97" fmla="*/ 204788 h 166"/>
                <a:gd name="T98" fmla="*/ 161701 w 170"/>
                <a:gd name="T99" fmla="*/ 173037 h 166"/>
                <a:gd name="T100" fmla="*/ 193750 w 170"/>
                <a:gd name="T101" fmla="*/ 155575 h 166"/>
                <a:gd name="T102" fmla="*/ 228712 w 170"/>
                <a:gd name="T103" fmla="*/ 138112 h 166"/>
                <a:gd name="T104" fmla="*/ 231626 w 170"/>
                <a:gd name="T105" fmla="*/ 128588 h 166"/>
                <a:gd name="T106" fmla="*/ 228712 w 170"/>
                <a:gd name="T107" fmla="*/ 114300 h 166"/>
                <a:gd name="T108" fmla="*/ 231626 w 170"/>
                <a:gd name="T109" fmla="*/ 109538 h 166"/>
                <a:gd name="T110" fmla="*/ 234539 w 170"/>
                <a:gd name="T111" fmla="*/ 103188 h 166"/>
                <a:gd name="T112" fmla="*/ 238909 w 170"/>
                <a:gd name="T113" fmla="*/ 96837 h 166"/>
                <a:gd name="T114" fmla="*/ 247650 w 170"/>
                <a:gd name="T115" fmla="*/ 93662 h 1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0"/>
                <a:gd name="T175" fmla="*/ 0 h 166"/>
                <a:gd name="T176" fmla="*/ 170 w 170"/>
                <a:gd name="T177" fmla="*/ 166 h 1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0" h="166">
                  <a:moveTo>
                    <a:pt x="170" y="59"/>
                  </a:moveTo>
                  <a:lnTo>
                    <a:pt x="170" y="54"/>
                  </a:lnTo>
                  <a:lnTo>
                    <a:pt x="168" y="50"/>
                  </a:lnTo>
                  <a:lnTo>
                    <a:pt x="157" y="44"/>
                  </a:lnTo>
                  <a:lnTo>
                    <a:pt x="146" y="43"/>
                  </a:lnTo>
                  <a:lnTo>
                    <a:pt x="148" y="32"/>
                  </a:lnTo>
                  <a:lnTo>
                    <a:pt x="148" y="11"/>
                  </a:lnTo>
                  <a:lnTo>
                    <a:pt x="118" y="22"/>
                  </a:lnTo>
                  <a:lnTo>
                    <a:pt x="103" y="32"/>
                  </a:lnTo>
                  <a:lnTo>
                    <a:pt x="100" y="30"/>
                  </a:lnTo>
                  <a:lnTo>
                    <a:pt x="94" y="26"/>
                  </a:lnTo>
                  <a:lnTo>
                    <a:pt x="91" y="22"/>
                  </a:lnTo>
                  <a:lnTo>
                    <a:pt x="85" y="17"/>
                  </a:lnTo>
                  <a:lnTo>
                    <a:pt x="79" y="8"/>
                  </a:lnTo>
                  <a:lnTo>
                    <a:pt x="76" y="0"/>
                  </a:lnTo>
                  <a:lnTo>
                    <a:pt x="59" y="8"/>
                  </a:lnTo>
                  <a:lnTo>
                    <a:pt x="37" y="17"/>
                  </a:lnTo>
                  <a:lnTo>
                    <a:pt x="35" y="26"/>
                  </a:lnTo>
                  <a:lnTo>
                    <a:pt x="28" y="35"/>
                  </a:lnTo>
                  <a:lnTo>
                    <a:pt x="24" y="39"/>
                  </a:lnTo>
                  <a:lnTo>
                    <a:pt x="17" y="44"/>
                  </a:lnTo>
                  <a:lnTo>
                    <a:pt x="9" y="48"/>
                  </a:lnTo>
                  <a:lnTo>
                    <a:pt x="0" y="50"/>
                  </a:lnTo>
                  <a:lnTo>
                    <a:pt x="6" y="57"/>
                  </a:lnTo>
                  <a:lnTo>
                    <a:pt x="11" y="63"/>
                  </a:lnTo>
                  <a:lnTo>
                    <a:pt x="18" y="69"/>
                  </a:lnTo>
                  <a:lnTo>
                    <a:pt x="30" y="72"/>
                  </a:lnTo>
                  <a:lnTo>
                    <a:pt x="31" y="74"/>
                  </a:lnTo>
                  <a:lnTo>
                    <a:pt x="37" y="80"/>
                  </a:lnTo>
                  <a:lnTo>
                    <a:pt x="44" y="93"/>
                  </a:lnTo>
                  <a:lnTo>
                    <a:pt x="50" y="98"/>
                  </a:lnTo>
                  <a:lnTo>
                    <a:pt x="57" y="105"/>
                  </a:lnTo>
                  <a:lnTo>
                    <a:pt x="59" y="122"/>
                  </a:lnTo>
                  <a:lnTo>
                    <a:pt x="61" y="141"/>
                  </a:lnTo>
                  <a:lnTo>
                    <a:pt x="68" y="146"/>
                  </a:lnTo>
                  <a:lnTo>
                    <a:pt x="76" y="150"/>
                  </a:lnTo>
                  <a:lnTo>
                    <a:pt x="81" y="152"/>
                  </a:lnTo>
                  <a:lnTo>
                    <a:pt x="85" y="155"/>
                  </a:lnTo>
                  <a:lnTo>
                    <a:pt x="89" y="159"/>
                  </a:lnTo>
                  <a:lnTo>
                    <a:pt x="92" y="166"/>
                  </a:lnTo>
                  <a:lnTo>
                    <a:pt x="102" y="161"/>
                  </a:lnTo>
                  <a:lnTo>
                    <a:pt x="109" y="154"/>
                  </a:lnTo>
                  <a:lnTo>
                    <a:pt x="109" y="129"/>
                  </a:lnTo>
                  <a:lnTo>
                    <a:pt x="111" y="109"/>
                  </a:lnTo>
                  <a:lnTo>
                    <a:pt x="133" y="98"/>
                  </a:lnTo>
                  <a:lnTo>
                    <a:pt x="157" y="87"/>
                  </a:lnTo>
                  <a:lnTo>
                    <a:pt x="159" y="81"/>
                  </a:lnTo>
                  <a:lnTo>
                    <a:pt x="157" y="72"/>
                  </a:lnTo>
                  <a:lnTo>
                    <a:pt x="159" y="69"/>
                  </a:lnTo>
                  <a:lnTo>
                    <a:pt x="161" y="65"/>
                  </a:lnTo>
                  <a:lnTo>
                    <a:pt x="164" y="61"/>
                  </a:lnTo>
                  <a:lnTo>
                    <a:pt x="170" y="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1" name="Freeform 93"/>
            <p:cNvSpPr>
              <a:spLocks/>
            </p:cNvSpPr>
            <p:nvPr/>
          </p:nvSpPr>
          <p:spPr bwMode="auto">
            <a:xfrm>
              <a:off x="2076645" y="3176924"/>
              <a:ext cx="248868" cy="334944"/>
            </a:xfrm>
            <a:custGeom>
              <a:avLst/>
              <a:gdLst>
                <a:gd name="T0" fmla="*/ 109967 w 144"/>
                <a:gd name="T1" fmla="*/ 0 h 179"/>
                <a:gd name="T2" fmla="*/ 131961 w 144"/>
                <a:gd name="T3" fmla="*/ 11112 h 179"/>
                <a:gd name="T4" fmla="*/ 156886 w 144"/>
                <a:gd name="T5" fmla="*/ 23812 h 179"/>
                <a:gd name="T6" fmla="*/ 159819 w 144"/>
                <a:gd name="T7" fmla="*/ 31750 h 179"/>
                <a:gd name="T8" fmla="*/ 164218 w 144"/>
                <a:gd name="T9" fmla="*/ 41275 h 179"/>
                <a:gd name="T10" fmla="*/ 167150 w 144"/>
                <a:gd name="T11" fmla="*/ 46037 h 179"/>
                <a:gd name="T12" fmla="*/ 175947 w 144"/>
                <a:gd name="T13" fmla="*/ 52387 h 179"/>
                <a:gd name="T14" fmla="*/ 173015 w 144"/>
                <a:gd name="T15" fmla="*/ 82550 h 179"/>
                <a:gd name="T16" fmla="*/ 170083 w 144"/>
                <a:gd name="T17" fmla="*/ 111125 h 179"/>
                <a:gd name="T18" fmla="*/ 175947 w 144"/>
                <a:gd name="T19" fmla="*/ 125412 h 179"/>
                <a:gd name="T20" fmla="*/ 180346 w 144"/>
                <a:gd name="T21" fmla="*/ 138112 h 179"/>
                <a:gd name="T22" fmla="*/ 189144 w 144"/>
                <a:gd name="T23" fmla="*/ 149225 h 179"/>
                <a:gd name="T24" fmla="*/ 199407 w 144"/>
                <a:gd name="T25" fmla="*/ 160337 h 179"/>
                <a:gd name="T26" fmla="*/ 205272 w 144"/>
                <a:gd name="T27" fmla="*/ 180975 h 179"/>
                <a:gd name="T28" fmla="*/ 211137 w 144"/>
                <a:gd name="T29" fmla="*/ 204787 h 179"/>
                <a:gd name="T30" fmla="*/ 186211 w 144"/>
                <a:gd name="T31" fmla="*/ 217487 h 179"/>
                <a:gd name="T32" fmla="*/ 153954 w 144"/>
                <a:gd name="T33" fmla="*/ 231775 h 179"/>
                <a:gd name="T34" fmla="*/ 151022 w 144"/>
                <a:gd name="T35" fmla="*/ 246062 h 179"/>
                <a:gd name="T36" fmla="*/ 140758 w 144"/>
                <a:gd name="T37" fmla="*/ 260350 h 179"/>
                <a:gd name="T38" fmla="*/ 134893 w 144"/>
                <a:gd name="T39" fmla="*/ 266700 h 179"/>
                <a:gd name="T40" fmla="*/ 124629 w 144"/>
                <a:gd name="T41" fmla="*/ 274637 h 179"/>
                <a:gd name="T42" fmla="*/ 112900 w 144"/>
                <a:gd name="T43" fmla="*/ 280987 h 179"/>
                <a:gd name="T44" fmla="*/ 99704 w 144"/>
                <a:gd name="T45" fmla="*/ 284162 h 179"/>
                <a:gd name="T46" fmla="*/ 90906 w 144"/>
                <a:gd name="T47" fmla="*/ 280987 h 179"/>
                <a:gd name="T48" fmla="*/ 83575 w 144"/>
                <a:gd name="T49" fmla="*/ 277812 h 179"/>
                <a:gd name="T50" fmla="*/ 74778 w 144"/>
                <a:gd name="T51" fmla="*/ 269875 h 179"/>
                <a:gd name="T52" fmla="*/ 70379 w 144"/>
                <a:gd name="T53" fmla="*/ 260350 h 179"/>
                <a:gd name="T54" fmla="*/ 67447 w 144"/>
                <a:gd name="T55" fmla="*/ 239712 h 179"/>
                <a:gd name="T56" fmla="*/ 67447 w 144"/>
                <a:gd name="T57" fmla="*/ 217487 h 179"/>
                <a:gd name="T58" fmla="*/ 70379 w 144"/>
                <a:gd name="T59" fmla="*/ 193675 h 179"/>
                <a:gd name="T60" fmla="*/ 74778 w 144"/>
                <a:gd name="T61" fmla="*/ 169862 h 179"/>
                <a:gd name="T62" fmla="*/ 73311 w 144"/>
                <a:gd name="T63" fmla="*/ 160337 h 179"/>
                <a:gd name="T64" fmla="*/ 70379 w 144"/>
                <a:gd name="T65" fmla="*/ 152400 h 179"/>
                <a:gd name="T66" fmla="*/ 61582 w 144"/>
                <a:gd name="T67" fmla="*/ 142875 h 179"/>
                <a:gd name="T68" fmla="*/ 54250 w 144"/>
                <a:gd name="T69" fmla="*/ 139700 h 179"/>
                <a:gd name="T70" fmla="*/ 39588 w 144"/>
                <a:gd name="T71" fmla="*/ 131762 h 179"/>
                <a:gd name="T72" fmla="*/ 35189 w 144"/>
                <a:gd name="T73" fmla="*/ 122237 h 179"/>
                <a:gd name="T74" fmla="*/ 35189 w 144"/>
                <a:gd name="T75" fmla="*/ 117475 h 179"/>
                <a:gd name="T76" fmla="*/ 35189 w 144"/>
                <a:gd name="T77" fmla="*/ 111125 h 179"/>
                <a:gd name="T78" fmla="*/ 35189 w 144"/>
                <a:gd name="T79" fmla="*/ 104775 h 179"/>
                <a:gd name="T80" fmla="*/ 32257 w 144"/>
                <a:gd name="T81" fmla="*/ 101600 h 179"/>
                <a:gd name="T82" fmla="*/ 29325 w 144"/>
                <a:gd name="T83" fmla="*/ 96837 h 179"/>
                <a:gd name="T84" fmla="*/ 23460 w 144"/>
                <a:gd name="T85" fmla="*/ 90487 h 179"/>
                <a:gd name="T86" fmla="*/ 13196 w 144"/>
                <a:gd name="T87" fmla="*/ 82550 h 179"/>
                <a:gd name="T88" fmla="*/ 0 w 144"/>
                <a:gd name="T89" fmla="*/ 69850 h 179"/>
                <a:gd name="T90" fmla="*/ 0 w 144"/>
                <a:gd name="T91" fmla="*/ 61912 h 179"/>
                <a:gd name="T92" fmla="*/ 2932 w 144"/>
                <a:gd name="T93" fmla="*/ 52387 h 179"/>
                <a:gd name="T94" fmla="*/ 16129 w 144"/>
                <a:gd name="T95" fmla="*/ 49212 h 179"/>
                <a:gd name="T96" fmla="*/ 32257 w 144"/>
                <a:gd name="T97" fmla="*/ 46037 h 179"/>
                <a:gd name="T98" fmla="*/ 38122 w 144"/>
                <a:gd name="T99" fmla="*/ 31750 h 179"/>
                <a:gd name="T100" fmla="*/ 39588 w 144"/>
                <a:gd name="T101" fmla="*/ 20637 h 179"/>
                <a:gd name="T102" fmla="*/ 45453 w 144"/>
                <a:gd name="T103" fmla="*/ 20637 h 179"/>
                <a:gd name="T104" fmla="*/ 55717 w 144"/>
                <a:gd name="T105" fmla="*/ 28575 h 179"/>
                <a:gd name="T106" fmla="*/ 61582 w 144"/>
                <a:gd name="T107" fmla="*/ 31750 h 179"/>
                <a:gd name="T108" fmla="*/ 70379 w 144"/>
                <a:gd name="T109" fmla="*/ 34925 h 179"/>
                <a:gd name="T110" fmla="*/ 74778 w 144"/>
                <a:gd name="T111" fmla="*/ 34925 h 179"/>
                <a:gd name="T112" fmla="*/ 83575 w 144"/>
                <a:gd name="T113" fmla="*/ 34925 h 179"/>
                <a:gd name="T114" fmla="*/ 96771 w 144"/>
                <a:gd name="T115" fmla="*/ 17462 h 179"/>
                <a:gd name="T116" fmla="*/ 109967 w 144"/>
                <a:gd name="T117" fmla="*/ 0 h 17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4"/>
                <a:gd name="T178" fmla="*/ 0 h 179"/>
                <a:gd name="T179" fmla="*/ 144 w 144"/>
                <a:gd name="T180" fmla="*/ 179 h 17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4" h="179">
                  <a:moveTo>
                    <a:pt x="75" y="0"/>
                  </a:moveTo>
                  <a:lnTo>
                    <a:pt x="90" y="7"/>
                  </a:lnTo>
                  <a:lnTo>
                    <a:pt x="107" y="15"/>
                  </a:lnTo>
                  <a:lnTo>
                    <a:pt x="109" y="20"/>
                  </a:lnTo>
                  <a:lnTo>
                    <a:pt x="112" y="26"/>
                  </a:lnTo>
                  <a:lnTo>
                    <a:pt x="114" y="29"/>
                  </a:lnTo>
                  <a:lnTo>
                    <a:pt x="120" y="33"/>
                  </a:lnTo>
                  <a:lnTo>
                    <a:pt x="118" y="52"/>
                  </a:lnTo>
                  <a:lnTo>
                    <a:pt x="116" y="70"/>
                  </a:lnTo>
                  <a:lnTo>
                    <a:pt x="120" y="79"/>
                  </a:lnTo>
                  <a:lnTo>
                    <a:pt x="123" y="87"/>
                  </a:lnTo>
                  <a:lnTo>
                    <a:pt x="129" y="94"/>
                  </a:lnTo>
                  <a:lnTo>
                    <a:pt x="136" y="101"/>
                  </a:lnTo>
                  <a:lnTo>
                    <a:pt x="140" y="114"/>
                  </a:lnTo>
                  <a:lnTo>
                    <a:pt x="144" y="129"/>
                  </a:lnTo>
                  <a:lnTo>
                    <a:pt x="127" y="137"/>
                  </a:lnTo>
                  <a:lnTo>
                    <a:pt x="105" y="146"/>
                  </a:lnTo>
                  <a:lnTo>
                    <a:pt x="103" y="155"/>
                  </a:lnTo>
                  <a:lnTo>
                    <a:pt x="96" y="164"/>
                  </a:lnTo>
                  <a:lnTo>
                    <a:pt x="92" y="168"/>
                  </a:lnTo>
                  <a:lnTo>
                    <a:pt x="85" y="173"/>
                  </a:lnTo>
                  <a:lnTo>
                    <a:pt x="77" y="177"/>
                  </a:lnTo>
                  <a:lnTo>
                    <a:pt x="68" y="179"/>
                  </a:lnTo>
                  <a:lnTo>
                    <a:pt x="62" y="177"/>
                  </a:lnTo>
                  <a:lnTo>
                    <a:pt x="57" y="175"/>
                  </a:lnTo>
                  <a:lnTo>
                    <a:pt x="51" y="170"/>
                  </a:lnTo>
                  <a:lnTo>
                    <a:pt x="48" y="164"/>
                  </a:lnTo>
                  <a:lnTo>
                    <a:pt x="46" y="151"/>
                  </a:lnTo>
                  <a:lnTo>
                    <a:pt x="46" y="137"/>
                  </a:lnTo>
                  <a:lnTo>
                    <a:pt x="48" y="122"/>
                  </a:lnTo>
                  <a:lnTo>
                    <a:pt x="51" y="107"/>
                  </a:lnTo>
                  <a:lnTo>
                    <a:pt x="50" y="101"/>
                  </a:lnTo>
                  <a:lnTo>
                    <a:pt x="48" y="96"/>
                  </a:lnTo>
                  <a:lnTo>
                    <a:pt x="42" y="90"/>
                  </a:lnTo>
                  <a:lnTo>
                    <a:pt x="37" y="88"/>
                  </a:lnTo>
                  <a:lnTo>
                    <a:pt x="27" y="83"/>
                  </a:lnTo>
                  <a:lnTo>
                    <a:pt x="24" y="77"/>
                  </a:lnTo>
                  <a:lnTo>
                    <a:pt x="24" y="74"/>
                  </a:lnTo>
                  <a:lnTo>
                    <a:pt x="24" y="70"/>
                  </a:lnTo>
                  <a:lnTo>
                    <a:pt x="24" y="66"/>
                  </a:lnTo>
                  <a:lnTo>
                    <a:pt x="22" y="64"/>
                  </a:lnTo>
                  <a:lnTo>
                    <a:pt x="20" y="61"/>
                  </a:lnTo>
                  <a:lnTo>
                    <a:pt x="16" y="57"/>
                  </a:lnTo>
                  <a:lnTo>
                    <a:pt x="9" y="52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2" y="33"/>
                  </a:lnTo>
                  <a:lnTo>
                    <a:pt x="11" y="31"/>
                  </a:lnTo>
                  <a:lnTo>
                    <a:pt x="22" y="29"/>
                  </a:lnTo>
                  <a:lnTo>
                    <a:pt x="26" y="20"/>
                  </a:lnTo>
                  <a:lnTo>
                    <a:pt x="27" y="13"/>
                  </a:lnTo>
                  <a:lnTo>
                    <a:pt x="31" y="13"/>
                  </a:lnTo>
                  <a:lnTo>
                    <a:pt x="38" y="18"/>
                  </a:lnTo>
                  <a:lnTo>
                    <a:pt x="42" y="20"/>
                  </a:lnTo>
                  <a:lnTo>
                    <a:pt x="48" y="22"/>
                  </a:lnTo>
                  <a:lnTo>
                    <a:pt x="51" y="22"/>
                  </a:lnTo>
                  <a:lnTo>
                    <a:pt x="57" y="22"/>
                  </a:lnTo>
                  <a:lnTo>
                    <a:pt x="66" y="1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2" name="Freeform 94"/>
            <p:cNvSpPr>
              <a:spLocks/>
            </p:cNvSpPr>
            <p:nvPr/>
          </p:nvSpPr>
          <p:spPr bwMode="auto">
            <a:xfrm>
              <a:off x="2336740" y="2593112"/>
              <a:ext cx="598781" cy="510834"/>
            </a:xfrm>
            <a:custGeom>
              <a:avLst/>
              <a:gdLst>
                <a:gd name="T0" fmla="*/ 207885 w 347"/>
                <a:gd name="T1" fmla="*/ 295275 h 273"/>
                <a:gd name="T2" fmla="*/ 223988 w 347"/>
                <a:gd name="T3" fmla="*/ 312737 h 273"/>
                <a:gd name="T4" fmla="*/ 232772 w 347"/>
                <a:gd name="T5" fmla="*/ 350837 h 273"/>
                <a:gd name="T6" fmla="*/ 254732 w 347"/>
                <a:gd name="T7" fmla="*/ 354012 h 273"/>
                <a:gd name="T8" fmla="*/ 276692 w 347"/>
                <a:gd name="T9" fmla="*/ 365125 h 273"/>
                <a:gd name="T10" fmla="*/ 316219 w 347"/>
                <a:gd name="T11" fmla="*/ 384174 h 273"/>
                <a:gd name="T12" fmla="*/ 341107 w 347"/>
                <a:gd name="T13" fmla="*/ 392112 h 273"/>
                <a:gd name="T14" fmla="*/ 357210 w 347"/>
                <a:gd name="T15" fmla="*/ 412750 h 273"/>
                <a:gd name="T16" fmla="*/ 386490 w 347"/>
                <a:gd name="T17" fmla="*/ 409575 h 273"/>
                <a:gd name="T18" fmla="*/ 417233 w 347"/>
                <a:gd name="T19" fmla="*/ 365125 h 273"/>
                <a:gd name="T20" fmla="*/ 430409 w 347"/>
                <a:gd name="T21" fmla="*/ 327025 h 273"/>
                <a:gd name="T22" fmla="*/ 437729 w 347"/>
                <a:gd name="T23" fmla="*/ 304800 h 273"/>
                <a:gd name="T24" fmla="*/ 443585 w 347"/>
                <a:gd name="T25" fmla="*/ 288925 h 273"/>
                <a:gd name="T26" fmla="*/ 462617 w 347"/>
                <a:gd name="T27" fmla="*/ 271462 h 273"/>
                <a:gd name="T28" fmla="*/ 487504 w 347"/>
                <a:gd name="T29" fmla="*/ 254000 h 273"/>
                <a:gd name="T30" fmla="*/ 503608 w 347"/>
                <a:gd name="T31" fmla="*/ 228600 h 273"/>
                <a:gd name="T32" fmla="*/ 508000 w 347"/>
                <a:gd name="T33" fmla="*/ 207962 h 273"/>
                <a:gd name="T34" fmla="*/ 500680 w 347"/>
                <a:gd name="T35" fmla="*/ 195262 h 273"/>
                <a:gd name="T36" fmla="*/ 478720 w 347"/>
                <a:gd name="T37" fmla="*/ 187325 h 273"/>
                <a:gd name="T38" fmla="*/ 462617 w 347"/>
                <a:gd name="T39" fmla="*/ 187325 h 273"/>
                <a:gd name="T40" fmla="*/ 446513 w 347"/>
                <a:gd name="T41" fmla="*/ 187325 h 273"/>
                <a:gd name="T42" fmla="*/ 421625 w 347"/>
                <a:gd name="T43" fmla="*/ 142875 h 273"/>
                <a:gd name="T44" fmla="*/ 392346 w 347"/>
                <a:gd name="T45" fmla="*/ 139700 h 273"/>
                <a:gd name="T46" fmla="*/ 373314 w 347"/>
                <a:gd name="T47" fmla="*/ 125412 h 273"/>
                <a:gd name="T48" fmla="*/ 354282 w 347"/>
                <a:gd name="T49" fmla="*/ 125412 h 273"/>
                <a:gd name="T50" fmla="*/ 351354 w 347"/>
                <a:gd name="T51" fmla="*/ 98425 h 273"/>
                <a:gd name="T52" fmla="*/ 357210 w 347"/>
                <a:gd name="T53" fmla="*/ 73025 h 273"/>
                <a:gd name="T54" fmla="*/ 338179 w 347"/>
                <a:gd name="T55" fmla="*/ 69850 h 273"/>
                <a:gd name="T56" fmla="*/ 303043 w 347"/>
                <a:gd name="T57" fmla="*/ 38100 h 273"/>
                <a:gd name="T58" fmla="*/ 303043 w 347"/>
                <a:gd name="T59" fmla="*/ 52387 h 273"/>
                <a:gd name="T60" fmla="*/ 303043 w 347"/>
                <a:gd name="T61" fmla="*/ 60325 h 273"/>
                <a:gd name="T62" fmla="*/ 294259 w 347"/>
                <a:gd name="T63" fmla="*/ 69850 h 273"/>
                <a:gd name="T64" fmla="*/ 281084 w 347"/>
                <a:gd name="T65" fmla="*/ 77787 h 273"/>
                <a:gd name="T66" fmla="*/ 259124 w 347"/>
                <a:gd name="T67" fmla="*/ 80962 h 273"/>
                <a:gd name="T68" fmla="*/ 226916 w 347"/>
                <a:gd name="T69" fmla="*/ 55562 h 273"/>
                <a:gd name="T70" fmla="*/ 187389 w 347"/>
                <a:gd name="T71" fmla="*/ 57150 h 273"/>
                <a:gd name="T72" fmla="*/ 149326 w 347"/>
                <a:gd name="T73" fmla="*/ 31750 h 273"/>
                <a:gd name="T74" fmla="*/ 114190 w 347"/>
                <a:gd name="T75" fmla="*/ 22225 h 273"/>
                <a:gd name="T76" fmla="*/ 92231 w 347"/>
                <a:gd name="T77" fmla="*/ 1587 h 273"/>
                <a:gd name="T78" fmla="*/ 76127 w 347"/>
                <a:gd name="T79" fmla="*/ 0 h 273"/>
                <a:gd name="T80" fmla="*/ 54167 w 347"/>
                <a:gd name="T81" fmla="*/ 17462 h 273"/>
                <a:gd name="T82" fmla="*/ 51239 w 347"/>
                <a:gd name="T83" fmla="*/ 34925 h 273"/>
                <a:gd name="T84" fmla="*/ 57095 w 347"/>
                <a:gd name="T85" fmla="*/ 57150 h 273"/>
                <a:gd name="T86" fmla="*/ 57095 w 347"/>
                <a:gd name="T87" fmla="*/ 69850 h 273"/>
                <a:gd name="T88" fmla="*/ 46847 w 347"/>
                <a:gd name="T89" fmla="*/ 87312 h 273"/>
                <a:gd name="T90" fmla="*/ 27816 w 347"/>
                <a:gd name="T91" fmla="*/ 101600 h 273"/>
                <a:gd name="T92" fmla="*/ 0 w 347"/>
                <a:gd name="T93" fmla="*/ 114300 h 273"/>
                <a:gd name="T94" fmla="*/ 19032 w 347"/>
                <a:gd name="T95" fmla="*/ 160337 h 273"/>
                <a:gd name="T96" fmla="*/ 43919 w 347"/>
                <a:gd name="T97" fmla="*/ 207962 h 273"/>
                <a:gd name="T98" fmla="*/ 105406 w 347"/>
                <a:gd name="T99" fmla="*/ 219075 h 273"/>
                <a:gd name="T100" fmla="*/ 121510 w 347"/>
                <a:gd name="T101" fmla="*/ 250825 h 273"/>
                <a:gd name="T102" fmla="*/ 134686 w 347"/>
                <a:gd name="T103" fmla="*/ 271462 h 273"/>
                <a:gd name="T104" fmla="*/ 152254 w 347"/>
                <a:gd name="T105" fmla="*/ 288925 h 273"/>
                <a:gd name="T106" fmla="*/ 181533 w 347"/>
                <a:gd name="T107" fmla="*/ 307975 h 27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7"/>
                <a:gd name="T163" fmla="*/ 0 h 273"/>
                <a:gd name="T164" fmla="*/ 347 w 347"/>
                <a:gd name="T165" fmla="*/ 273 h 27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7" h="273">
                  <a:moveTo>
                    <a:pt x="124" y="194"/>
                  </a:moveTo>
                  <a:lnTo>
                    <a:pt x="142" y="186"/>
                  </a:lnTo>
                  <a:lnTo>
                    <a:pt x="152" y="182"/>
                  </a:lnTo>
                  <a:lnTo>
                    <a:pt x="153" y="197"/>
                  </a:lnTo>
                  <a:lnTo>
                    <a:pt x="153" y="218"/>
                  </a:lnTo>
                  <a:lnTo>
                    <a:pt x="159" y="221"/>
                  </a:lnTo>
                  <a:lnTo>
                    <a:pt x="166" y="223"/>
                  </a:lnTo>
                  <a:lnTo>
                    <a:pt x="174" y="223"/>
                  </a:lnTo>
                  <a:lnTo>
                    <a:pt x="179" y="225"/>
                  </a:lnTo>
                  <a:lnTo>
                    <a:pt x="189" y="230"/>
                  </a:lnTo>
                  <a:lnTo>
                    <a:pt x="209" y="236"/>
                  </a:lnTo>
                  <a:lnTo>
                    <a:pt x="216" y="242"/>
                  </a:lnTo>
                  <a:lnTo>
                    <a:pt x="222" y="249"/>
                  </a:lnTo>
                  <a:lnTo>
                    <a:pt x="233" y="247"/>
                  </a:lnTo>
                  <a:lnTo>
                    <a:pt x="242" y="247"/>
                  </a:lnTo>
                  <a:lnTo>
                    <a:pt x="244" y="260"/>
                  </a:lnTo>
                  <a:lnTo>
                    <a:pt x="246" y="273"/>
                  </a:lnTo>
                  <a:lnTo>
                    <a:pt x="264" y="258"/>
                  </a:lnTo>
                  <a:lnTo>
                    <a:pt x="283" y="243"/>
                  </a:lnTo>
                  <a:lnTo>
                    <a:pt x="285" y="230"/>
                  </a:lnTo>
                  <a:lnTo>
                    <a:pt x="286" y="218"/>
                  </a:lnTo>
                  <a:lnTo>
                    <a:pt x="294" y="206"/>
                  </a:lnTo>
                  <a:lnTo>
                    <a:pt x="298" y="197"/>
                  </a:lnTo>
                  <a:lnTo>
                    <a:pt x="299" y="192"/>
                  </a:lnTo>
                  <a:lnTo>
                    <a:pt x="301" y="186"/>
                  </a:lnTo>
                  <a:lnTo>
                    <a:pt x="303" y="182"/>
                  </a:lnTo>
                  <a:lnTo>
                    <a:pt x="307" y="177"/>
                  </a:lnTo>
                  <a:lnTo>
                    <a:pt x="316" y="171"/>
                  </a:lnTo>
                  <a:lnTo>
                    <a:pt x="327" y="164"/>
                  </a:lnTo>
                  <a:lnTo>
                    <a:pt x="333" y="160"/>
                  </a:lnTo>
                  <a:lnTo>
                    <a:pt x="340" y="157"/>
                  </a:lnTo>
                  <a:lnTo>
                    <a:pt x="344" y="144"/>
                  </a:lnTo>
                  <a:lnTo>
                    <a:pt x="347" y="131"/>
                  </a:lnTo>
                  <a:lnTo>
                    <a:pt x="342" y="123"/>
                  </a:lnTo>
                  <a:lnTo>
                    <a:pt x="336" y="120"/>
                  </a:lnTo>
                  <a:lnTo>
                    <a:pt x="327" y="118"/>
                  </a:lnTo>
                  <a:lnTo>
                    <a:pt x="316" y="118"/>
                  </a:lnTo>
                  <a:lnTo>
                    <a:pt x="310" y="120"/>
                  </a:lnTo>
                  <a:lnTo>
                    <a:pt x="305" y="118"/>
                  </a:lnTo>
                  <a:lnTo>
                    <a:pt x="298" y="103"/>
                  </a:lnTo>
                  <a:lnTo>
                    <a:pt x="288" y="90"/>
                  </a:lnTo>
                  <a:lnTo>
                    <a:pt x="275" y="86"/>
                  </a:lnTo>
                  <a:lnTo>
                    <a:pt x="268" y="88"/>
                  </a:lnTo>
                  <a:lnTo>
                    <a:pt x="259" y="83"/>
                  </a:lnTo>
                  <a:lnTo>
                    <a:pt x="255" y="79"/>
                  </a:lnTo>
                  <a:lnTo>
                    <a:pt x="248" y="79"/>
                  </a:lnTo>
                  <a:lnTo>
                    <a:pt x="242" y="79"/>
                  </a:lnTo>
                  <a:lnTo>
                    <a:pt x="240" y="70"/>
                  </a:lnTo>
                  <a:lnTo>
                    <a:pt x="240" y="62"/>
                  </a:lnTo>
                  <a:lnTo>
                    <a:pt x="242" y="53"/>
                  </a:lnTo>
                  <a:lnTo>
                    <a:pt x="244" y="46"/>
                  </a:lnTo>
                  <a:lnTo>
                    <a:pt x="237" y="44"/>
                  </a:lnTo>
                  <a:lnTo>
                    <a:pt x="231" y="44"/>
                  </a:lnTo>
                  <a:lnTo>
                    <a:pt x="218" y="31"/>
                  </a:lnTo>
                  <a:lnTo>
                    <a:pt x="207" y="24"/>
                  </a:lnTo>
                  <a:lnTo>
                    <a:pt x="205" y="27"/>
                  </a:lnTo>
                  <a:lnTo>
                    <a:pt x="207" y="33"/>
                  </a:lnTo>
                  <a:lnTo>
                    <a:pt x="207" y="36"/>
                  </a:lnTo>
                  <a:lnTo>
                    <a:pt x="207" y="38"/>
                  </a:lnTo>
                  <a:lnTo>
                    <a:pt x="205" y="42"/>
                  </a:lnTo>
                  <a:lnTo>
                    <a:pt x="201" y="44"/>
                  </a:lnTo>
                  <a:lnTo>
                    <a:pt x="198" y="48"/>
                  </a:lnTo>
                  <a:lnTo>
                    <a:pt x="192" y="49"/>
                  </a:lnTo>
                  <a:lnTo>
                    <a:pt x="185" y="51"/>
                  </a:lnTo>
                  <a:lnTo>
                    <a:pt x="177" y="51"/>
                  </a:lnTo>
                  <a:lnTo>
                    <a:pt x="166" y="44"/>
                  </a:lnTo>
                  <a:lnTo>
                    <a:pt x="155" y="35"/>
                  </a:lnTo>
                  <a:lnTo>
                    <a:pt x="142" y="35"/>
                  </a:lnTo>
                  <a:lnTo>
                    <a:pt x="128" y="36"/>
                  </a:lnTo>
                  <a:lnTo>
                    <a:pt x="115" y="29"/>
                  </a:lnTo>
                  <a:lnTo>
                    <a:pt x="102" y="20"/>
                  </a:lnTo>
                  <a:lnTo>
                    <a:pt x="89" y="20"/>
                  </a:lnTo>
                  <a:lnTo>
                    <a:pt x="78" y="14"/>
                  </a:lnTo>
                  <a:lnTo>
                    <a:pt x="70" y="7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0"/>
                  </a:lnTo>
                  <a:lnTo>
                    <a:pt x="43" y="5"/>
                  </a:lnTo>
                  <a:lnTo>
                    <a:pt x="37" y="11"/>
                  </a:lnTo>
                  <a:lnTo>
                    <a:pt x="35" y="16"/>
                  </a:lnTo>
                  <a:lnTo>
                    <a:pt x="35" y="22"/>
                  </a:lnTo>
                  <a:lnTo>
                    <a:pt x="37" y="29"/>
                  </a:lnTo>
                  <a:lnTo>
                    <a:pt x="39" y="36"/>
                  </a:lnTo>
                  <a:lnTo>
                    <a:pt x="39" y="40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2" y="55"/>
                  </a:lnTo>
                  <a:lnTo>
                    <a:pt x="26" y="60"/>
                  </a:lnTo>
                  <a:lnTo>
                    <a:pt x="19" y="64"/>
                  </a:lnTo>
                  <a:lnTo>
                    <a:pt x="9" y="68"/>
                  </a:lnTo>
                  <a:lnTo>
                    <a:pt x="0" y="72"/>
                  </a:lnTo>
                  <a:lnTo>
                    <a:pt x="8" y="86"/>
                  </a:lnTo>
                  <a:lnTo>
                    <a:pt x="13" y="101"/>
                  </a:lnTo>
                  <a:lnTo>
                    <a:pt x="20" y="116"/>
                  </a:lnTo>
                  <a:lnTo>
                    <a:pt x="30" y="131"/>
                  </a:lnTo>
                  <a:lnTo>
                    <a:pt x="59" y="138"/>
                  </a:lnTo>
                  <a:lnTo>
                    <a:pt x="72" y="138"/>
                  </a:lnTo>
                  <a:lnTo>
                    <a:pt x="78" y="145"/>
                  </a:lnTo>
                  <a:lnTo>
                    <a:pt x="83" y="158"/>
                  </a:lnTo>
                  <a:lnTo>
                    <a:pt x="87" y="164"/>
                  </a:lnTo>
                  <a:lnTo>
                    <a:pt x="92" y="171"/>
                  </a:lnTo>
                  <a:lnTo>
                    <a:pt x="98" y="177"/>
                  </a:lnTo>
                  <a:lnTo>
                    <a:pt x="104" y="182"/>
                  </a:lnTo>
                  <a:lnTo>
                    <a:pt x="115" y="190"/>
                  </a:lnTo>
                  <a:lnTo>
                    <a:pt x="124" y="19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3" name="Freeform 95"/>
            <p:cNvSpPr>
              <a:spLocks/>
            </p:cNvSpPr>
            <p:nvPr/>
          </p:nvSpPr>
          <p:spPr bwMode="auto">
            <a:xfrm>
              <a:off x="2203886" y="2982319"/>
              <a:ext cx="325587" cy="256354"/>
            </a:xfrm>
            <a:custGeom>
              <a:avLst/>
              <a:gdLst>
                <a:gd name="T0" fmla="*/ 227739 w 188"/>
                <a:gd name="T1" fmla="*/ 44450 h 137"/>
                <a:gd name="T2" fmla="*/ 227739 w 188"/>
                <a:gd name="T3" fmla="*/ 61912 h 137"/>
                <a:gd name="T4" fmla="*/ 230677 w 188"/>
                <a:gd name="T5" fmla="*/ 79375 h 137"/>
                <a:gd name="T6" fmla="*/ 248309 w 188"/>
                <a:gd name="T7" fmla="*/ 92075 h 137"/>
                <a:gd name="T8" fmla="*/ 265940 w 188"/>
                <a:gd name="T9" fmla="*/ 100012 h 137"/>
                <a:gd name="T10" fmla="*/ 270348 w 188"/>
                <a:gd name="T11" fmla="*/ 109537 h 137"/>
                <a:gd name="T12" fmla="*/ 273286 w 188"/>
                <a:gd name="T13" fmla="*/ 114300 h 137"/>
                <a:gd name="T14" fmla="*/ 276225 w 188"/>
                <a:gd name="T15" fmla="*/ 123825 h 137"/>
                <a:gd name="T16" fmla="*/ 276225 w 188"/>
                <a:gd name="T17" fmla="*/ 131762 h 137"/>
                <a:gd name="T18" fmla="*/ 251247 w 188"/>
                <a:gd name="T19" fmla="*/ 169862 h 137"/>
                <a:gd name="T20" fmla="*/ 235085 w 188"/>
                <a:gd name="T21" fmla="*/ 209550 h 137"/>
                <a:gd name="T22" fmla="*/ 213046 w 188"/>
                <a:gd name="T23" fmla="*/ 196850 h 137"/>
                <a:gd name="T24" fmla="*/ 195415 w 188"/>
                <a:gd name="T25" fmla="*/ 190500 h 137"/>
                <a:gd name="T26" fmla="*/ 177783 w 188"/>
                <a:gd name="T27" fmla="*/ 182562 h 137"/>
                <a:gd name="T28" fmla="*/ 161621 w 188"/>
                <a:gd name="T29" fmla="*/ 182562 h 137"/>
                <a:gd name="T30" fmla="*/ 148397 w 188"/>
                <a:gd name="T31" fmla="*/ 176212 h 137"/>
                <a:gd name="T32" fmla="*/ 135174 w 188"/>
                <a:gd name="T33" fmla="*/ 173037 h 137"/>
                <a:gd name="T34" fmla="*/ 121950 w 188"/>
                <a:gd name="T35" fmla="*/ 185737 h 137"/>
                <a:gd name="T36" fmla="*/ 119012 w 188"/>
                <a:gd name="T37" fmla="*/ 196850 h 137"/>
                <a:gd name="T38" fmla="*/ 105788 w 188"/>
                <a:gd name="T39" fmla="*/ 193675 h 137"/>
                <a:gd name="T40" fmla="*/ 91095 w 188"/>
                <a:gd name="T41" fmla="*/ 190500 h 137"/>
                <a:gd name="T42" fmla="*/ 80811 w 188"/>
                <a:gd name="T43" fmla="*/ 203200 h 137"/>
                <a:gd name="T44" fmla="*/ 67587 w 188"/>
                <a:gd name="T45" fmla="*/ 217487 h 137"/>
                <a:gd name="T46" fmla="*/ 67587 w 188"/>
                <a:gd name="T47" fmla="*/ 217487 h 137"/>
                <a:gd name="T48" fmla="*/ 67587 w 188"/>
                <a:gd name="T49" fmla="*/ 217487 h 137"/>
                <a:gd name="T50" fmla="*/ 58771 w 188"/>
                <a:gd name="T51" fmla="*/ 211137 h 137"/>
                <a:gd name="T52" fmla="*/ 55833 w 188"/>
                <a:gd name="T53" fmla="*/ 206375 h 137"/>
                <a:gd name="T54" fmla="*/ 51425 w 188"/>
                <a:gd name="T55" fmla="*/ 196850 h 137"/>
                <a:gd name="T56" fmla="*/ 48486 w 188"/>
                <a:gd name="T57" fmla="*/ 188912 h 137"/>
                <a:gd name="T58" fmla="*/ 23509 w 188"/>
                <a:gd name="T59" fmla="*/ 176212 h 137"/>
                <a:gd name="T60" fmla="*/ 1469 w 188"/>
                <a:gd name="T61" fmla="*/ 165100 h 137"/>
                <a:gd name="T62" fmla="*/ 1469 w 188"/>
                <a:gd name="T63" fmla="*/ 165100 h 137"/>
                <a:gd name="T64" fmla="*/ 1469 w 188"/>
                <a:gd name="T65" fmla="*/ 165100 h 137"/>
                <a:gd name="T66" fmla="*/ 7346 w 188"/>
                <a:gd name="T67" fmla="*/ 155575 h 137"/>
                <a:gd name="T68" fmla="*/ 7346 w 188"/>
                <a:gd name="T69" fmla="*/ 150812 h 137"/>
                <a:gd name="T70" fmla="*/ 7346 w 188"/>
                <a:gd name="T71" fmla="*/ 144462 h 137"/>
                <a:gd name="T72" fmla="*/ 7346 w 188"/>
                <a:gd name="T73" fmla="*/ 138112 h 137"/>
                <a:gd name="T74" fmla="*/ 1469 w 188"/>
                <a:gd name="T75" fmla="*/ 127000 h 137"/>
                <a:gd name="T76" fmla="*/ 0 w 188"/>
                <a:gd name="T77" fmla="*/ 114300 h 137"/>
                <a:gd name="T78" fmla="*/ 10285 w 188"/>
                <a:gd name="T79" fmla="*/ 96837 h 137"/>
                <a:gd name="T80" fmla="*/ 20570 w 188"/>
                <a:gd name="T81" fmla="*/ 76200 h 137"/>
                <a:gd name="T82" fmla="*/ 20570 w 188"/>
                <a:gd name="T83" fmla="*/ 55562 h 137"/>
                <a:gd name="T84" fmla="*/ 17631 w 188"/>
                <a:gd name="T85" fmla="*/ 38100 h 137"/>
                <a:gd name="T86" fmla="*/ 16162 w 188"/>
                <a:gd name="T87" fmla="*/ 34925 h 137"/>
                <a:gd name="T88" fmla="*/ 16162 w 188"/>
                <a:gd name="T89" fmla="*/ 33337 h 137"/>
                <a:gd name="T90" fmla="*/ 16162 w 188"/>
                <a:gd name="T91" fmla="*/ 33337 h 137"/>
                <a:gd name="T92" fmla="*/ 17631 w 188"/>
                <a:gd name="T93" fmla="*/ 33337 h 137"/>
                <a:gd name="T94" fmla="*/ 42609 w 188"/>
                <a:gd name="T95" fmla="*/ 12700 h 137"/>
                <a:gd name="T96" fmla="*/ 61710 w 188"/>
                <a:gd name="T97" fmla="*/ 0 h 137"/>
                <a:gd name="T98" fmla="*/ 74933 w 188"/>
                <a:gd name="T99" fmla="*/ 12700 h 137"/>
                <a:gd name="T100" fmla="*/ 83749 w 188"/>
                <a:gd name="T101" fmla="*/ 30162 h 137"/>
                <a:gd name="T102" fmla="*/ 89626 w 188"/>
                <a:gd name="T103" fmla="*/ 38100 h 137"/>
                <a:gd name="T104" fmla="*/ 96973 w 188"/>
                <a:gd name="T105" fmla="*/ 44450 h 137"/>
                <a:gd name="T106" fmla="*/ 105788 w 188"/>
                <a:gd name="T107" fmla="*/ 50800 h 137"/>
                <a:gd name="T108" fmla="*/ 113135 w 188"/>
                <a:gd name="T109" fmla="*/ 53975 h 137"/>
                <a:gd name="T110" fmla="*/ 129297 w 188"/>
                <a:gd name="T111" fmla="*/ 53975 h 137"/>
                <a:gd name="T112" fmla="*/ 142520 w 188"/>
                <a:gd name="T113" fmla="*/ 53975 h 137"/>
                <a:gd name="T114" fmla="*/ 154275 w 188"/>
                <a:gd name="T115" fmla="*/ 50800 h 137"/>
                <a:gd name="T116" fmla="*/ 167498 w 188"/>
                <a:gd name="T117" fmla="*/ 47625 h 137"/>
                <a:gd name="T118" fmla="*/ 192476 w 188"/>
                <a:gd name="T119" fmla="*/ 38100 h 137"/>
                <a:gd name="T120" fmla="*/ 211577 w 188"/>
                <a:gd name="T121" fmla="*/ 34925 h 137"/>
                <a:gd name="T122" fmla="*/ 218923 w 188"/>
                <a:gd name="T123" fmla="*/ 38100 h 137"/>
                <a:gd name="T124" fmla="*/ 227739 w 188"/>
                <a:gd name="T125" fmla="*/ 44450 h 1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8"/>
                <a:gd name="T190" fmla="*/ 0 h 137"/>
                <a:gd name="T191" fmla="*/ 188 w 188"/>
                <a:gd name="T192" fmla="*/ 137 h 1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8" h="137">
                  <a:moveTo>
                    <a:pt x="155" y="28"/>
                  </a:moveTo>
                  <a:lnTo>
                    <a:pt x="155" y="39"/>
                  </a:lnTo>
                  <a:lnTo>
                    <a:pt x="157" y="50"/>
                  </a:lnTo>
                  <a:lnTo>
                    <a:pt x="169" y="58"/>
                  </a:lnTo>
                  <a:lnTo>
                    <a:pt x="181" y="63"/>
                  </a:lnTo>
                  <a:lnTo>
                    <a:pt x="184" y="69"/>
                  </a:lnTo>
                  <a:lnTo>
                    <a:pt x="186" y="72"/>
                  </a:lnTo>
                  <a:lnTo>
                    <a:pt x="188" y="78"/>
                  </a:lnTo>
                  <a:lnTo>
                    <a:pt x="188" y="83"/>
                  </a:lnTo>
                  <a:lnTo>
                    <a:pt x="171" y="107"/>
                  </a:lnTo>
                  <a:lnTo>
                    <a:pt x="160" y="132"/>
                  </a:lnTo>
                  <a:lnTo>
                    <a:pt x="145" y="124"/>
                  </a:lnTo>
                  <a:lnTo>
                    <a:pt x="133" y="120"/>
                  </a:lnTo>
                  <a:lnTo>
                    <a:pt x="121" y="115"/>
                  </a:lnTo>
                  <a:lnTo>
                    <a:pt x="110" y="115"/>
                  </a:lnTo>
                  <a:lnTo>
                    <a:pt x="101" y="111"/>
                  </a:lnTo>
                  <a:lnTo>
                    <a:pt x="92" y="109"/>
                  </a:lnTo>
                  <a:lnTo>
                    <a:pt x="83" y="117"/>
                  </a:lnTo>
                  <a:lnTo>
                    <a:pt x="81" y="124"/>
                  </a:lnTo>
                  <a:lnTo>
                    <a:pt x="72" y="122"/>
                  </a:lnTo>
                  <a:lnTo>
                    <a:pt x="62" y="120"/>
                  </a:lnTo>
                  <a:lnTo>
                    <a:pt x="55" y="128"/>
                  </a:lnTo>
                  <a:lnTo>
                    <a:pt x="46" y="137"/>
                  </a:lnTo>
                  <a:lnTo>
                    <a:pt x="40" y="133"/>
                  </a:lnTo>
                  <a:lnTo>
                    <a:pt x="38" y="130"/>
                  </a:lnTo>
                  <a:lnTo>
                    <a:pt x="35" y="124"/>
                  </a:lnTo>
                  <a:lnTo>
                    <a:pt x="33" y="119"/>
                  </a:lnTo>
                  <a:lnTo>
                    <a:pt x="16" y="111"/>
                  </a:lnTo>
                  <a:lnTo>
                    <a:pt x="1" y="104"/>
                  </a:lnTo>
                  <a:lnTo>
                    <a:pt x="5" y="98"/>
                  </a:lnTo>
                  <a:lnTo>
                    <a:pt x="5" y="95"/>
                  </a:lnTo>
                  <a:lnTo>
                    <a:pt x="5" y="91"/>
                  </a:lnTo>
                  <a:lnTo>
                    <a:pt x="5" y="87"/>
                  </a:lnTo>
                  <a:lnTo>
                    <a:pt x="1" y="80"/>
                  </a:lnTo>
                  <a:lnTo>
                    <a:pt x="0" y="72"/>
                  </a:lnTo>
                  <a:lnTo>
                    <a:pt x="7" y="61"/>
                  </a:lnTo>
                  <a:lnTo>
                    <a:pt x="14" y="48"/>
                  </a:lnTo>
                  <a:lnTo>
                    <a:pt x="14" y="35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29" y="8"/>
                  </a:lnTo>
                  <a:lnTo>
                    <a:pt x="42" y="0"/>
                  </a:lnTo>
                  <a:lnTo>
                    <a:pt x="51" y="8"/>
                  </a:lnTo>
                  <a:lnTo>
                    <a:pt x="57" y="19"/>
                  </a:lnTo>
                  <a:lnTo>
                    <a:pt x="61" y="24"/>
                  </a:lnTo>
                  <a:lnTo>
                    <a:pt x="66" y="28"/>
                  </a:lnTo>
                  <a:lnTo>
                    <a:pt x="72" y="32"/>
                  </a:lnTo>
                  <a:lnTo>
                    <a:pt x="77" y="34"/>
                  </a:lnTo>
                  <a:lnTo>
                    <a:pt x="88" y="34"/>
                  </a:lnTo>
                  <a:lnTo>
                    <a:pt x="97" y="34"/>
                  </a:lnTo>
                  <a:lnTo>
                    <a:pt x="105" y="32"/>
                  </a:lnTo>
                  <a:lnTo>
                    <a:pt x="114" y="30"/>
                  </a:lnTo>
                  <a:lnTo>
                    <a:pt x="131" y="24"/>
                  </a:lnTo>
                  <a:lnTo>
                    <a:pt x="144" y="22"/>
                  </a:lnTo>
                  <a:lnTo>
                    <a:pt x="149" y="24"/>
                  </a:lnTo>
                  <a:lnTo>
                    <a:pt x="155" y="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4" name="Freeform 96"/>
            <p:cNvSpPr>
              <a:spLocks/>
            </p:cNvSpPr>
            <p:nvPr/>
          </p:nvSpPr>
          <p:spPr bwMode="auto">
            <a:xfrm>
              <a:off x="2276862" y="3186278"/>
              <a:ext cx="248869" cy="291906"/>
            </a:xfrm>
            <a:custGeom>
              <a:avLst/>
              <a:gdLst>
                <a:gd name="T0" fmla="*/ 41055 w 144"/>
                <a:gd name="T1" fmla="*/ 196850 h 156"/>
                <a:gd name="T2" fmla="*/ 41055 w 144"/>
                <a:gd name="T3" fmla="*/ 196850 h 156"/>
                <a:gd name="T4" fmla="*/ 41055 w 144"/>
                <a:gd name="T5" fmla="*/ 196850 h 156"/>
                <a:gd name="T6" fmla="*/ 45453 w 144"/>
                <a:gd name="T7" fmla="*/ 209550 h 156"/>
                <a:gd name="T8" fmla="*/ 54251 w 144"/>
                <a:gd name="T9" fmla="*/ 223838 h 156"/>
                <a:gd name="T10" fmla="*/ 63048 w 144"/>
                <a:gd name="T11" fmla="*/ 231775 h 156"/>
                <a:gd name="T12" fmla="*/ 67447 w 144"/>
                <a:gd name="T13" fmla="*/ 238125 h 156"/>
                <a:gd name="T14" fmla="*/ 76244 w 144"/>
                <a:gd name="T15" fmla="*/ 244475 h 156"/>
                <a:gd name="T16" fmla="*/ 80643 w 144"/>
                <a:gd name="T17" fmla="*/ 247650 h 156"/>
                <a:gd name="T18" fmla="*/ 102637 w 144"/>
                <a:gd name="T19" fmla="*/ 231775 h 156"/>
                <a:gd name="T20" fmla="*/ 146624 w 144"/>
                <a:gd name="T21" fmla="*/ 214313 h 156"/>
                <a:gd name="T22" fmla="*/ 153955 w 144"/>
                <a:gd name="T23" fmla="*/ 206375 h 156"/>
                <a:gd name="T24" fmla="*/ 162752 w 144"/>
                <a:gd name="T25" fmla="*/ 196850 h 156"/>
                <a:gd name="T26" fmla="*/ 178881 w 144"/>
                <a:gd name="T27" fmla="*/ 168275 h 156"/>
                <a:gd name="T28" fmla="*/ 189144 w 144"/>
                <a:gd name="T29" fmla="*/ 131762 h 156"/>
                <a:gd name="T30" fmla="*/ 197942 w 144"/>
                <a:gd name="T31" fmla="*/ 123825 h 156"/>
                <a:gd name="T32" fmla="*/ 205273 w 144"/>
                <a:gd name="T33" fmla="*/ 112713 h 156"/>
                <a:gd name="T34" fmla="*/ 208206 w 144"/>
                <a:gd name="T35" fmla="*/ 100012 h 156"/>
                <a:gd name="T36" fmla="*/ 211138 w 144"/>
                <a:gd name="T37" fmla="*/ 88900 h 156"/>
                <a:gd name="T38" fmla="*/ 203807 w 144"/>
                <a:gd name="T39" fmla="*/ 74612 h 156"/>
                <a:gd name="T40" fmla="*/ 195009 w 144"/>
                <a:gd name="T41" fmla="*/ 58738 h 156"/>
                <a:gd name="T42" fmla="*/ 184746 w 144"/>
                <a:gd name="T43" fmla="*/ 44450 h 156"/>
                <a:gd name="T44" fmla="*/ 173016 w 144"/>
                <a:gd name="T45" fmla="*/ 33337 h 156"/>
                <a:gd name="T46" fmla="*/ 173016 w 144"/>
                <a:gd name="T47" fmla="*/ 33337 h 156"/>
                <a:gd name="T48" fmla="*/ 173016 w 144"/>
                <a:gd name="T49" fmla="*/ 36512 h 156"/>
                <a:gd name="T50" fmla="*/ 151022 w 144"/>
                <a:gd name="T51" fmla="*/ 23812 h 156"/>
                <a:gd name="T52" fmla="*/ 133427 w 144"/>
                <a:gd name="T53" fmla="*/ 17462 h 156"/>
                <a:gd name="T54" fmla="*/ 115833 w 144"/>
                <a:gd name="T55" fmla="*/ 9525 h 156"/>
                <a:gd name="T56" fmla="*/ 99704 w 144"/>
                <a:gd name="T57" fmla="*/ 9525 h 156"/>
                <a:gd name="T58" fmla="*/ 86508 w 144"/>
                <a:gd name="T59" fmla="*/ 3175 h 156"/>
                <a:gd name="T60" fmla="*/ 73312 w 144"/>
                <a:gd name="T61" fmla="*/ 0 h 156"/>
                <a:gd name="T62" fmla="*/ 60116 w 144"/>
                <a:gd name="T63" fmla="*/ 12700 h 156"/>
                <a:gd name="T64" fmla="*/ 57183 w 144"/>
                <a:gd name="T65" fmla="*/ 23812 h 156"/>
                <a:gd name="T66" fmla="*/ 43987 w 144"/>
                <a:gd name="T67" fmla="*/ 20637 h 156"/>
                <a:gd name="T68" fmla="*/ 29325 w 144"/>
                <a:gd name="T69" fmla="*/ 17462 h 156"/>
                <a:gd name="T70" fmla="*/ 19061 w 144"/>
                <a:gd name="T71" fmla="*/ 30163 h 156"/>
                <a:gd name="T72" fmla="*/ 5865 w 144"/>
                <a:gd name="T73" fmla="*/ 44450 h 156"/>
                <a:gd name="T74" fmla="*/ 2932 w 144"/>
                <a:gd name="T75" fmla="*/ 74612 h 156"/>
                <a:gd name="T76" fmla="*/ 0 w 144"/>
                <a:gd name="T77" fmla="*/ 103188 h 156"/>
                <a:gd name="T78" fmla="*/ 5865 w 144"/>
                <a:gd name="T79" fmla="*/ 117475 h 156"/>
                <a:gd name="T80" fmla="*/ 10264 w 144"/>
                <a:gd name="T81" fmla="*/ 130175 h 156"/>
                <a:gd name="T82" fmla="*/ 19061 w 144"/>
                <a:gd name="T83" fmla="*/ 141287 h 156"/>
                <a:gd name="T84" fmla="*/ 29325 w 144"/>
                <a:gd name="T85" fmla="*/ 152400 h 156"/>
                <a:gd name="T86" fmla="*/ 35190 w 144"/>
                <a:gd name="T87" fmla="*/ 173037 h 156"/>
                <a:gd name="T88" fmla="*/ 41055 w 144"/>
                <a:gd name="T89" fmla="*/ 196850 h 1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156"/>
                <a:gd name="T137" fmla="*/ 144 w 144"/>
                <a:gd name="T138" fmla="*/ 156 h 1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156">
                  <a:moveTo>
                    <a:pt x="28" y="124"/>
                  </a:moveTo>
                  <a:lnTo>
                    <a:pt x="28" y="124"/>
                  </a:lnTo>
                  <a:lnTo>
                    <a:pt x="31" y="132"/>
                  </a:lnTo>
                  <a:lnTo>
                    <a:pt x="37" y="141"/>
                  </a:lnTo>
                  <a:lnTo>
                    <a:pt x="43" y="146"/>
                  </a:lnTo>
                  <a:lnTo>
                    <a:pt x="46" y="150"/>
                  </a:lnTo>
                  <a:lnTo>
                    <a:pt x="52" y="154"/>
                  </a:lnTo>
                  <a:lnTo>
                    <a:pt x="55" y="156"/>
                  </a:lnTo>
                  <a:lnTo>
                    <a:pt x="70" y="146"/>
                  </a:lnTo>
                  <a:lnTo>
                    <a:pt x="100" y="135"/>
                  </a:lnTo>
                  <a:lnTo>
                    <a:pt x="105" y="130"/>
                  </a:lnTo>
                  <a:lnTo>
                    <a:pt x="111" y="124"/>
                  </a:lnTo>
                  <a:lnTo>
                    <a:pt x="122" y="106"/>
                  </a:lnTo>
                  <a:lnTo>
                    <a:pt x="129" y="83"/>
                  </a:lnTo>
                  <a:lnTo>
                    <a:pt x="135" y="78"/>
                  </a:lnTo>
                  <a:lnTo>
                    <a:pt x="140" y="71"/>
                  </a:lnTo>
                  <a:lnTo>
                    <a:pt x="142" y="63"/>
                  </a:lnTo>
                  <a:lnTo>
                    <a:pt x="144" y="56"/>
                  </a:lnTo>
                  <a:lnTo>
                    <a:pt x="139" y="47"/>
                  </a:lnTo>
                  <a:lnTo>
                    <a:pt x="133" y="37"/>
                  </a:lnTo>
                  <a:lnTo>
                    <a:pt x="126" y="28"/>
                  </a:lnTo>
                  <a:lnTo>
                    <a:pt x="118" y="21"/>
                  </a:lnTo>
                  <a:lnTo>
                    <a:pt x="118" y="23"/>
                  </a:lnTo>
                  <a:lnTo>
                    <a:pt x="103" y="15"/>
                  </a:lnTo>
                  <a:lnTo>
                    <a:pt x="91" y="11"/>
                  </a:lnTo>
                  <a:lnTo>
                    <a:pt x="79" y="6"/>
                  </a:lnTo>
                  <a:lnTo>
                    <a:pt x="68" y="6"/>
                  </a:lnTo>
                  <a:lnTo>
                    <a:pt x="59" y="2"/>
                  </a:lnTo>
                  <a:lnTo>
                    <a:pt x="50" y="0"/>
                  </a:lnTo>
                  <a:lnTo>
                    <a:pt x="41" y="8"/>
                  </a:lnTo>
                  <a:lnTo>
                    <a:pt x="39" y="15"/>
                  </a:lnTo>
                  <a:lnTo>
                    <a:pt x="30" y="13"/>
                  </a:lnTo>
                  <a:lnTo>
                    <a:pt x="20" y="11"/>
                  </a:lnTo>
                  <a:lnTo>
                    <a:pt x="13" y="19"/>
                  </a:lnTo>
                  <a:lnTo>
                    <a:pt x="4" y="28"/>
                  </a:lnTo>
                  <a:lnTo>
                    <a:pt x="2" y="47"/>
                  </a:lnTo>
                  <a:lnTo>
                    <a:pt x="0" y="65"/>
                  </a:lnTo>
                  <a:lnTo>
                    <a:pt x="4" y="74"/>
                  </a:lnTo>
                  <a:lnTo>
                    <a:pt x="7" y="82"/>
                  </a:lnTo>
                  <a:lnTo>
                    <a:pt x="13" y="89"/>
                  </a:lnTo>
                  <a:lnTo>
                    <a:pt x="20" y="96"/>
                  </a:lnTo>
                  <a:lnTo>
                    <a:pt x="24" y="109"/>
                  </a:lnTo>
                  <a:lnTo>
                    <a:pt x="28" y="1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5" name="Freeform 97"/>
            <p:cNvSpPr>
              <a:spLocks/>
            </p:cNvSpPr>
            <p:nvPr/>
          </p:nvSpPr>
          <p:spPr bwMode="auto">
            <a:xfrm>
              <a:off x="2452754" y="2933668"/>
              <a:ext cx="305005" cy="432244"/>
            </a:xfrm>
            <a:custGeom>
              <a:avLst/>
              <a:gdLst>
                <a:gd name="T0" fmla="*/ 232448 w 177"/>
                <a:gd name="T1" fmla="*/ 171450 h 231"/>
                <a:gd name="T2" fmla="*/ 204671 w 177"/>
                <a:gd name="T3" fmla="*/ 203200 h 231"/>
                <a:gd name="T4" fmla="*/ 194438 w 177"/>
                <a:gd name="T5" fmla="*/ 234950 h 231"/>
                <a:gd name="T6" fmla="*/ 188590 w 177"/>
                <a:gd name="T7" fmla="*/ 258762 h 231"/>
                <a:gd name="T8" fmla="*/ 191514 w 177"/>
                <a:gd name="T9" fmla="*/ 285750 h 231"/>
                <a:gd name="T10" fmla="*/ 213443 w 177"/>
                <a:gd name="T11" fmla="*/ 300037 h 231"/>
                <a:gd name="T12" fmla="*/ 229524 w 177"/>
                <a:gd name="T13" fmla="*/ 306387 h 231"/>
                <a:gd name="T14" fmla="*/ 229524 w 177"/>
                <a:gd name="T15" fmla="*/ 338137 h 231"/>
                <a:gd name="T16" fmla="*/ 223677 w 177"/>
                <a:gd name="T17" fmla="*/ 358775 h 231"/>
                <a:gd name="T18" fmla="*/ 204671 w 177"/>
                <a:gd name="T19" fmla="*/ 355600 h 231"/>
                <a:gd name="T20" fmla="*/ 178356 w 177"/>
                <a:gd name="T21" fmla="*/ 358775 h 231"/>
                <a:gd name="T22" fmla="*/ 143270 w 177"/>
                <a:gd name="T23" fmla="*/ 365125 h 231"/>
                <a:gd name="T24" fmla="*/ 121341 w 177"/>
                <a:gd name="T25" fmla="*/ 355600 h 231"/>
                <a:gd name="T26" fmla="*/ 108183 w 177"/>
                <a:gd name="T27" fmla="*/ 344487 h 231"/>
                <a:gd name="T28" fmla="*/ 96488 w 177"/>
                <a:gd name="T29" fmla="*/ 334962 h 231"/>
                <a:gd name="T30" fmla="*/ 77483 w 177"/>
                <a:gd name="T31" fmla="*/ 349250 h 231"/>
                <a:gd name="T32" fmla="*/ 54092 w 177"/>
                <a:gd name="T33" fmla="*/ 361950 h 231"/>
                <a:gd name="T34" fmla="*/ 39472 w 177"/>
                <a:gd name="T35" fmla="*/ 349250 h 231"/>
                <a:gd name="T36" fmla="*/ 48244 w 177"/>
                <a:gd name="T37" fmla="*/ 338137 h 231"/>
                <a:gd name="T38" fmla="*/ 58478 w 177"/>
                <a:gd name="T39" fmla="*/ 314325 h 231"/>
                <a:gd name="T40" fmla="*/ 54092 w 177"/>
                <a:gd name="T41" fmla="*/ 288925 h 231"/>
                <a:gd name="T42" fmla="*/ 35087 w 177"/>
                <a:gd name="T43" fmla="*/ 258762 h 231"/>
                <a:gd name="T44" fmla="*/ 39472 w 177"/>
                <a:gd name="T45" fmla="*/ 211137 h 231"/>
                <a:gd name="T46" fmla="*/ 64325 w 177"/>
                <a:gd name="T47" fmla="*/ 165100 h 231"/>
                <a:gd name="T48" fmla="*/ 58478 w 177"/>
                <a:gd name="T49" fmla="*/ 150812 h 231"/>
                <a:gd name="T50" fmla="*/ 36548 w 177"/>
                <a:gd name="T51" fmla="*/ 133350 h 231"/>
                <a:gd name="T52" fmla="*/ 16081 w 177"/>
                <a:gd name="T53" fmla="*/ 103187 h 231"/>
                <a:gd name="T54" fmla="*/ 7310 w 177"/>
                <a:gd name="T55" fmla="*/ 79375 h 231"/>
                <a:gd name="T56" fmla="*/ 0 w 177"/>
                <a:gd name="T57" fmla="*/ 65087 h 231"/>
                <a:gd name="T58" fmla="*/ 16081 w 177"/>
                <a:gd name="T59" fmla="*/ 47625 h 231"/>
                <a:gd name="T60" fmla="*/ 36548 w 177"/>
                <a:gd name="T61" fmla="*/ 41275 h 231"/>
                <a:gd name="T62" fmla="*/ 48244 w 177"/>
                <a:gd name="T63" fmla="*/ 36512 h 231"/>
                <a:gd name="T64" fmla="*/ 54092 w 177"/>
                <a:gd name="T65" fmla="*/ 19050 h 231"/>
                <a:gd name="T66" fmla="*/ 70173 w 177"/>
                <a:gd name="T67" fmla="*/ 12700 h 231"/>
                <a:gd name="T68" fmla="*/ 109645 w 177"/>
                <a:gd name="T69" fmla="*/ 6350 h 231"/>
                <a:gd name="T70" fmla="*/ 125727 w 177"/>
                <a:gd name="T71" fmla="*/ 23812 h 231"/>
                <a:gd name="T72" fmla="*/ 134498 w 177"/>
                <a:gd name="T73" fmla="*/ 61912 h 231"/>
                <a:gd name="T74" fmla="*/ 156427 w 177"/>
                <a:gd name="T75" fmla="*/ 65087 h 231"/>
                <a:gd name="T76" fmla="*/ 178356 w 177"/>
                <a:gd name="T77" fmla="*/ 76200 h 231"/>
                <a:gd name="T78" fmla="*/ 217829 w 177"/>
                <a:gd name="T79" fmla="*/ 95250 h 231"/>
                <a:gd name="T80" fmla="*/ 242682 w 177"/>
                <a:gd name="T81" fmla="*/ 103187 h 231"/>
                <a:gd name="T82" fmla="*/ 258763 w 177"/>
                <a:gd name="T83" fmla="*/ 123825 h 231"/>
                <a:gd name="T84" fmla="*/ 255839 w 177"/>
                <a:gd name="T85" fmla="*/ 150812 h 2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7"/>
                <a:gd name="T130" fmla="*/ 0 h 231"/>
                <a:gd name="T131" fmla="*/ 177 w 177"/>
                <a:gd name="T132" fmla="*/ 231 h 2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7" h="231">
                  <a:moveTo>
                    <a:pt x="175" y="98"/>
                  </a:moveTo>
                  <a:lnTo>
                    <a:pt x="159" y="108"/>
                  </a:lnTo>
                  <a:lnTo>
                    <a:pt x="146" y="117"/>
                  </a:lnTo>
                  <a:lnTo>
                    <a:pt x="140" y="128"/>
                  </a:lnTo>
                  <a:lnTo>
                    <a:pt x="138" y="141"/>
                  </a:lnTo>
                  <a:lnTo>
                    <a:pt x="133" y="148"/>
                  </a:lnTo>
                  <a:lnTo>
                    <a:pt x="129" y="156"/>
                  </a:lnTo>
                  <a:lnTo>
                    <a:pt x="129" y="163"/>
                  </a:lnTo>
                  <a:lnTo>
                    <a:pt x="129" y="172"/>
                  </a:lnTo>
                  <a:lnTo>
                    <a:pt x="131" y="180"/>
                  </a:lnTo>
                  <a:lnTo>
                    <a:pt x="133" y="187"/>
                  </a:lnTo>
                  <a:lnTo>
                    <a:pt x="146" y="189"/>
                  </a:lnTo>
                  <a:lnTo>
                    <a:pt x="155" y="187"/>
                  </a:lnTo>
                  <a:lnTo>
                    <a:pt x="157" y="193"/>
                  </a:lnTo>
                  <a:lnTo>
                    <a:pt x="157" y="207"/>
                  </a:lnTo>
                  <a:lnTo>
                    <a:pt x="157" y="213"/>
                  </a:lnTo>
                  <a:lnTo>
                    <a:pt x="155" y="220"/>
                  </a:lnTo>
                  <a:lnTo>
                    <a:pt x="153" y="226"/>
                  </a:lnTo>
                  <a:lnTo>
                    <a:pt x="149" y="231"/>
                  </a:lnTo>
                  <a:lnTo>
                    <a:pt x="140" y="224"/>
                  </a:lnTo>
                  <a:lnTo>
                    <a:pt x="131" y="222"/>
                  </a:lnTo>
                  <a:lnTo>
                    <a:pt x="122" y="226"/>
                  </a:lnTo>
                  <a:lnTo>
                    <a:pt x="110" y="230"/>
                  </a:lnTo>
                  <a:lnTo>
                    <a:pt x="98" y="230"/>
                  </a:lnTo>
                  <a:lnTo>
                    <a:pt x="90" y="226"/>
                  </a:lnTo>
                  <a:lnTo>
                    <a:pt x="83" y="224"/>
                  </a:lnTo>
                  <a:lnTo>
                    <a:pt x="79" y="220"/>
                  </a:lnTo>
                  <a:lnTo>
                    <a:pt x="74" y="217"/>
                  </a:lnTo>
                  <a:lnTo>
                    <a:pt x="70" y="213"/>
                  </a:lnTo>
                  <a:lnTo>
                    <a:pt x="66" y="211"/>
                  </a:lnTo>
                  <a:lnTo>
                    <a:pt x="61" y="211"/>
                  </a:lnTo>
                  <a:lnTo>
                    <a:pt x="53" y="220"/>
                  </a:lnTo>
                  <a:lnTo>
                    <a:pt x="48" y="230"/>
                  </a:lnTo>
                  <a:lnTo>
                    <a:pt x="37" y="228"/>
                  </a:lnTo>
                  <a:lnTo>
                    <a:pt x="27" y="220"/>
                  </a:lnTo>
                  <a:lnTo>
                    <a:pt x="27" y="218"/>
                  </a:lnTo>
                  <a:lnTo>
                    <a:pt x="33" y="213"/>
                  </a:lnTo>
                  <a:lnTo>
                    <a:pt x="38" y="206"/>
                  </a:lnTo>
                  <a:lnTo>
                    <a:pt x="40" y="198"/>
                  </a:lnTo>
                  <a:lnTo>
                    <a:pt x="42" y="191"/>
                  </a:lnTo>
                  <a:lnTo>
                    <a:pt x="37" y="182"/>
                  </a:lnTo>
                  <a:lnTo>
                    <a:pt x="31" y="172"/>
                  </a:lnTo>
                  <a:lnTo>
                    <a:pt x="24" y="163"/>
                  </a:lnTo>
                  <a:lnTo>
                    <a:pt x="16" y="156"/>
                  </a:lnTo>
                  <a:lnTo>
                    <a:pt x="27" y="133"/>
                  </a:lnTo>
                  <a:lnTo>
                    <a:pt x="44" y="109"/>
                  </a:lnTo>
                  <a:lnTo>
                    <a:pt x="44" y="104"/>
                  </a:lnTo>
                  <a:lnTo>
                    <a:pt x="42" y="98"/>
                  </a:lnTo>
                  <a:lnTo>
                    <a:pt x="40" y="95"/>
                  </a:lnTo>
                  <a:lnTo>
                    <a:pt x="37" y="89"/>
                  </a:lnTo>
                  <a:lnTo>
                    <a:pt x="25" y="84"/>
                  </a:lnTo>
                  <a:lnTo>
                    <a:pt x="13" y="76"/>
                  </a:lnTo>
                  <a:lnTo>
                    <a:pt x="11" y="65"/>
                  </a:lnTo>
                  <a:lnTo>
                    <a:pt x="11" y="54"/>
                  </a:lnTo>
                  <a:lnTo>
                    <a:pt x="5" y="50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3" y="34"/>
                  </a:lnTo>
                  <a:lnTo>
                    <a:pt x="11" y="30"/>
                  </a:lnTo>
                  <a:lnTo>
                    <a:pt x="20" y="28"/>
                  </a:lnTo>
                  <a:lnTo>
                    <a:pt x="25" y="26"/>
                  </a:lnTo>
                  <a:lnTo>
                    <a:pt x="29" y="24"/>
                  </a:lnTo>
                  <a:lnTo>
                    <a:pt x="33" y="23"/>
                  </a:lnTo>
                  <a:lnTo>
                    <a:pt x="35" y="19"/>
                  </a:lnTo>
                  <a:lnTo>
                    <a:pt x="37" y="12"/>
                  </a:lnTo>
                  <a:lnTo>
                    <a:pt x="37" y="0"/>
                  </a:lnTo>
                  <a:lnTo>
                    <a:pt x="48" y="8"/>
                  </a:lnTo>
                  <a:lnTo>
                    <a:pt x="57" y="12"/>
                  </a:lnTo>
                  <a:lnTo>
                    <a:pt x="75" y="4"/>
                  </a:lnTo>
                  <a:lnTo>
                    <a:pt x="85" y="0"/>
                  </a:lnTo>
                  <a:lnTo>
                    <a:pt x="86" y="15"/>
                  </a:lnTo>
                  <a:lnTo>
                    <a:pt x="86" y="36"/>
                  </a:lnTo>
                  <a:lnTo>
                    <a:pt x="92" y="39"/>
                  </a:lnTo>
                  <a:lnTo>
                    <a:pt x="99" y="41"/>
                  </a:lnTo>
                  <a:lnTo>
                    <a:pt x="107" y="41"/>
                  </a:lnTo>
                  <a:lnTo>
                    <a:pt x="112" y="43"/>
                  </a:lnTo>
                  <a:lnTo>
                    <a:pt x="122" y="48"/>
                  </a:lnTo>
                  <a:lnTo>
                    <a:pt x="142" y="54"/>
                  </a:lnTo>
                  <a:lnTo>
                    <a:pt x="149" y="60"/>
                  </a:lnTo>
                  <a:lnTo>
                    <a:pt x="155" y="67"/>
                  </a:lnTo>
                  <a:lnTo>
                    <a:pt x="166" y="65"/>
                  </a:lnTo>
                  <a:lnTo>
                    <a:pt x="175" y="65"/>
                  </a:lnTo>
                  <a:lnTo>
                    <a:pt x="177" y="78"/>
                  </a:lnTo>
                  <a:lnTo>
                    <a:pt x="177" y="89"/>
                  </a:lnTo>
                  <a:lnTo>
                    <a:pt x="175" y="95"/>
                  </a:lnTo>
                  <a:lnTo>
                    <a:pt x="175" y="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6" name="Freeform 98"/>
            <p:cNvSpPr>
              <a:spLocks/>
            </p:cNvSpPr>
            <p:nvPr/>
          </p:nvSpPr>
          <p:spPr bwMode="auto">
            <a:xfrm>
              <a:off x="2445268" y="3328491"/>
              <a:ext cx="342429" cy="342430"/>
            </a:xfrm>
            <a:custGeom>
              <a:avLst/>
              <a:gdLst>
                <a:gd name="T0" fmla="*/ 60157 w 198"/>
                <a:gd name="T1" fmla="*/ 26988 h 183"/>
                <a:gd name="T2" fmla="*/ 83633 w 198"/>
                <a:gd name="T3" fmla="*/ 14288 h 183"/>
                <a:gd name="T4" fmla="*/ 102707 w 198"/>
                <a:gd name="T5" fmla="*/ 0 h 183"/>
                <a:gd name="T6" fmla="*/ 114445 w 198"/>
                <a:gd name="T7" fmla="*/ 9525 h 183"/>
                <a:gd name="T8" fmla="*/ 127650 w 198"/>
                <a:gd name="T9" fmla="*/ 20638 h 183"/>
                <a:gd name="T10" fmla="*/ 149658 w 198"/>
                <a:gd name="T11" fmla="*/ 30163 h 183"/>
                <a:gd name="T12" fmla="*/ 184872 w 198"/>
                <a:gd name="T13" fmla="*/ 23813 h 183"/>
                <a:gd name="T14" fmla="*/ 208348 w 198"/>
                <a:gd name="T15" fmla="*/ 20638 h 183"/>
                <a:gd name="T16" fmla="*/ 230356 w 198"/>
                <a:gd name="T17" fmla="*/ 34925 h 183"/>
                <a:gd name="T18" fmla="*/ 240627 w 198"/>
                <a:gd name="T19" fmla="*/ 61913 h 183"/>
                <a:gd name="T20" fmla="*/ 256767 w 198"/>
                <a:gd name="T21" fmla="*/ 103188 h 183"/>
                <a:gd name="T22" fmla="*/ 275841 w 198"/>
                <a:gd name="T23" fmla="*/ 146050 h 183"/>
                <a:gd name="T24" fmla="*/ 287579 w 198"/>
                <a:gd name="T25" fmla="*/ 176213 h 183"/>
                <a:gd name="T26" fmla="*/ 284644 w 198"/>
                <a:gd name="T27" fmla="*/ 190500 h 183"/>
                <a:gd name="T28" fmla="*/ 275841 w 198"/>
                <a:gd name="T29" fmla="*/ 203200 h 183"/>
                <a:gd name="T30" fmla="*/ 275841 w 198"/>
                <a:gd name="T31" fmla="*/ 207963 h 183"/>
                <a:gd name="T32" fmla="*/ 262635 w 198"/>
                <a:gd name="T33" fmla="*/ 220663 h 183"/>
                <a:gd name="T34" fmla="*/ 246496 w 198"/>
                <a:gd name="T35" fmla="*/ 246063 h 183"/>
                <a:gd name="T36" fmla="*/ 227422 w 198"/>
                <a:gd name="T37" fmla="*/ 261938 h 183"/>
                <a:gd name="T38" fmla="*/ 217151 w 198"/>
                <a:gd name="T39" fmla="*/ 273050 h 183"/>
                <a:gd name="T40" fmla="*/ 201012 w 198"/>
                <a:gd name="T41" fmla="*/ 276225 h 183"/>
                <a:gd name="T42" fmla="*/ 179003 w 198"/>
                <a:gd name="T43" fmla="*/ 279400 h 183"/>
                <a:gd name="T44" fmla="*/ 173134 w 198"/>
                <a:gd name="T45" fmla="*/ 290513 h 183"/>
                <a:gd name="T46" fmla="*/ 162863 w 198"/>
                <a:gd name="T47" fmla="*/ 284163 h 183"/>
                <a:gd name="T48" fmla="*/ 151125 w 198"/>
                <a:gd name="T49" fmla="*/ 279400 h 183"/>
                <a:gd name="T50" fmla="*/ 140855 w 198"/>
                <a:gd name="T51" fmla="*/ 255588 h 183"/>
                <a:gd name="T52" fmla="*/ 121781 w 198"/>
                <a:gd name="T53" fmla="*/ 238125 h 183"/>
                <a:gd name="T54" fmla="*/ 105641 w 198"/>
                <a:gd name="T55" fmla="*/ 241300 h 183"/>
                <a:gd name="T56" fmla="*/ 92436 w 198"/>
                <a:gd name="T57" fmla="*/ 249238 h 183"/>
                <a:gd name="T58" fmla="*/ 80698 w 198"/>
                <a:gd name="T59" fmla="*/ 223838 h 183"/>
                <a:gd name="T60" fmla="*/ 73362 w 198"/>
                <a:gd name="T61" fmla="*/ 200025 h 183"/>
                <a:gd name="T62" fmla="*/ 60157 w 198"/>
                <a:gd name="T63" fmla="*/ 200025 h 183"/>
                <a:gd name="T64" fmla="*/ 42550 w 198"/>
                <a:gd name="T65" fmla="*/ 200025 h 183"/>
                <a:gd name="T66" fmla="*/ 35214 w 198"/>
                <a:gd name="T67" fmla="*/ 187325 h 183"/>
                <a:gd name="T68" fmla="*/ 35214 w 198"/>
                <a:gd name="T69" fmla="*/ 169863 h 183"/>
                <a:gd name="T70" fmla="*/ 35214 w 198"/>
                <a:gd name="T71" fmla="*/ 161925 h 183"/>
                <a:gd name="T72" fmla="*/ 16140 w 198"/>
                <a:gd name="T73" fmla="*/ 146050 h 183"/>
                <a:gd name="T74" fmla="*/ 2934 w 198"/>
                <a:gd name="T75" fmla="*/ 127000 h 183"/>
                <a:gd name="T76" fmla="*/ 2934 w 198"/>
                <a:gd name="T77" fmla="*/ 93663 h 183"/>
                <a:gd name="T78" fmla="*/ 2934 w 198"/>
                <a:gd name="T79" fmla="*/ 93663 h 183"/>
                <a:gd name="T80" fmla="*/ 19074 w 198"/>
                <a:gd name="T81" fmla="*/ 76200 h 183"/>
                <a:gd name="T82" fmla="*/ 45484 w 198"/>
                <a:gd name="T83" fmla="*/ 14288 h 18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8"/>
                <a:gd name="T127" fmla="*/ 0 h 183"/>
                <a:gd name="T128" fmla="*/ 198 w 198"/>
                <a:gd name="T129" fmla="*/ 183 h 18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8" h="183">
                  <a:moveTo>
                    <a:pt x="31" y="9"/>
                  </a:moveTo>
                  <a:lnTo>
                    <a:pt x="41" y="17"/>
                  </a:lnTo>
                  <a:lnTo>
                    <a:pt x="52" y="19"/>
                  </a:lnTo>
                  <a:lnTo>
                    <a:pt x="57" y="9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4" y="2"/>
                  </a:lnTo>
                  <a:lnTo>
                    <a:pt x="78" y="6"/>
                  </a:lnTo>
                  <a:lnTo>
                    <a:pt x="83" y="9"/>
                  </a:lnTo>
                  <a:lnTo>
                    <a:pt x="87" y="13"/>
                  </a:lnTo>
                  <a:lnTo>
                    <a:pt x="94" y="15"/>
                  </a:lnTo>
                  <a:lnTo>
                    <a:pt x="102" y="19"/>
                  </a:lnTo>
                  <a:lnTo>
                    <a:pt x="114" y="19"/>
                  </a:lnTo>
                  <a:lnTo>
                    <a:pt x="126" y="15"/>
                  </a:lnTo>
                  <a:lnTo>
                    <a:pt x="135" y="11"/>
                  </a:lnTo>
                  <a:lnTo>
                    <a:pt x="142" y="13"/>
                  </a:lnTo>
                  <a:lnTo>
                    <a:pt x="150" y="17"/>
                  </a:lnTo>
                  <a:lnTo>
                    <a:pt x="157" y="22"/>
                  </a:lnTo>
                  <a:lnTo>
                    <a:pt x="163" y="30"/>
                  </a:lnTo>
                  <a:lnTo>
                    <a:pt x="164" y="39"/>
                  </a:lnTo>
                  <a:lnTo>
                    <a:pt x="166" y="50"/>
                  </a:lnTo>
                  <a:lnTo>
                    <a:pt x="175" y="65"/>
                  </a:lnTo>
                  <a:lnTo>
                    <a:pt x="185" y="80"/>
                  </a:lnTo>
                  <a:lnTo>
                    <a:pt x="188" y="92"/>
                  </a:lnTo>
                  <a:lnTo>
                    <a:pt x="190" y="105"/>
                  </a:lnTo>
                  <a:lnTo>
                    <a:pt x="196" y="111"/>
                  </a:lnTo>
                  <a:lnTo>
                    <a:pt x="198" y="115"/>
                  </a:lnTo>
                  <a:lnTo>
                    <a:pt x="194" y="120"/>
                  </a:lnTo>
                  <a:lnTo>
                    <a:pt x="190" y="124"/>
                  </a:lnTo>
                  <a:lnTo>
                    <a:pt x="188" y="128"/>
                  </a:lnTo>
                  <a:lnTo>
                    <a:pt x="188" y="131"/>
                  </a:lnTo>
                  <a:lnTo>
                    <a:pt x="187" y="131"/>
                  </a:lnTo>
                  <a:lnTo>
                    <a:pt x="179" y="139"/>
                  </a:lnTo>
                  <a:lnTo>
                    <a:pt x="174" y="148"/>
                  </a:lnTo>
                  <a:lnTo>
                    <a:pt x="168" y="155"/>
                  </a:lnTo>
                  <a:lnTo>
                    <a:pt x="161" y="163"/>
                  </a:lnTo>
                  <a:lnTo>
                    <a:pt x="155" y="165"/>
                  </a:lnTo>
                  <a:lnTo>
                    <a:pt x="151" y="166"/>
                  </a:lnTo>
                  <a:lnTo>
                    <a:pt x="148" y="172"/>
                  </a:lnTo>
                  <a:lnTo>
                    <a:pt x="146" y="177"/>
                  </a:lnTo>
                  <a:lnTo>
                    <a:pt x="137" y="174"/>
                  </a:lnTo>
                  <a:lnTo>
                    <a:pt x="127" y="170"/>
                  </a:lnTo>
                  <a:lnTo>
                    <a:pt x="122" y="176"/>
                  </a:lnTo>
                  <a:lnTo>
                    <a:pt x="118" y="181"/>
                  </a:lnTo>
                  <a:lnTo>
                    <a:pt x="118" y="183"/>
                  </a:lnTo>
                  <a:lnTo>
                    <a:pt x="116" y="183"/>
                  </a:lnTo>
                  <a:lnTo>
                    <a:pt x="111" y="179"/>
                  </a:lnTo>
                  <a:lnTo>
                    <a:pt x="103" y="176"/>
                  </a:lnTo>
                  <a:lnTo>
                    <a:pt x="96" y="161"/>
                  </a:lnTo>
                  <a:lnTo>
                    <a:pt x="90" y="152"/>
                  </a:lnTo>
                  <a:lnTo>
                    <a:pt x="83" y="150"/>
                  </a:lnTo>
                  <a:lnTo>
                    <a:pt x="78" y="150"/>
                  </a:lnTo>
                  <a:lnTo>
                    <a:pt x="72" y="152"/>
                  </a:lnTo>
                  <a:lnTo>
                    <a:pt x="66" y="155"/>
                  </a:lnTo>
                  <a:lnTo>
                    <a:pt x="63" y="157"/>
                  </a:lnTo>
                  <a:lnTo>
                    <a:pt x="57" y="155"/>
                  </a:lnTo>
                  <a:lnTo>
                    <a:pt x="55" y="141"/>
                  </a:lnTo>
                  <a:lnTo>
                    <a:pt x="54" y="128"/>
                  </a:lnTo>
                  <a:lnTo>
                    <a:pt x="50" y="126"/>
                  </a:lnTo>
                  <a:lnTo>
                    <a:pt x="46" y="126"/>
                  </a:lnTo>
                  <a:lnTo>
                    <a:pt x="41" y="126"/>
                  </a:lnTo>
                  <a:lnTo>
                    <a:pt x="35" y="128"/>
                  </a:lnTo>
                  <a:lnTo>
                    <a:pt x="29" y="126"/>
                  </a:lnTo>
                  <a:lnTo>
                    <a:pt x="26" y="124"/>
                  </a:lnTo>
                  <a:lnTo>
                    <a:pt x="24" y="118"/>
                  </a:lnTo>
                  <a:lnTo>
                    <a:pt x="24" y="107"/>
                  </a:lnTo>
                  <a:lnTo>
                    <a:pt x="24" y="102"/>
                  </a:lnTo>
                  <a:lnTo>
                    <a:pt x="22" y="98"/>
                  </a:lnTo>
                  <a:lnTo>
                    <a:pt x="11" y="92"/>
                  </a:lnTo>
                  <a:lnTo>
                    <a:pt x="0" y="91"/>
                  </a:lnTo>
                  <a:lnTo>
                    <a:pt x="2" y="80"/>
                  </a:lnTo>
                  <a:lnTo>
                    <a:pt x="2" y="59"/>
                  </a:lnTo>
                  <a:lnTo>
                    <a:pt x="7" y="54"/>
                  </a:lnTo>
                  <a:lnTo>
                    <a:pt x="13" y="48"/>
                  </a:lnTo>
                  <a:lnTo>
                    <a:pt x="24" y="30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>
              <a:off x="2675426" y="3117047"/>
              <a:ext cx="282549" cy="383595"/>
            </a:xfrm>
            <a:custGeom>
              <a:avLst/>
              <a:gdLst>
                <a:gd name="T0" fmla="*/ 232404 w 164"/>
                <a:gd name="T1" fmla="*/ 255587 h 205"/>
                <a:gd name="T2" fmla="*/ 216325 w 164"/>
                <a:gd name="T3" fmla="*/ 241300 h 205"/>
                <a:gd name="T4" fmla="*/ 207556 w 164"/>
                <a:gd name="T5" fmla="*/ 227012 h 205"/>
                <a:gd name="T6" fmla="*/ 191477 w 164"/>
                <a:gd name="T7" fmla="*/ 211137 h 205"/>
                <a:gd name="T8" fmla="*/ 178322 w 164"/>
                <a:gd name="T9" fmla="*/ 193675 h 205"/>
                <a:gd name="T10" fmla="*/ 169552 w 164"/>
                <a:gd name="T11" fmla="*/ 179387 h 205"/>
                <a:gd name="T12" fmla="*/ 153474 w 164"/>
                <a:gd name="T13" fmla="*/ 144462 h 205"/>
                <a:gd name="T14" fmla="*/ 134473 w 164"/>
                <a:gd name="T15" fmla="*/ 120650 h 205"/>
                <a:gd name="T16" fmla="*/ 124241 w 164"/>
                <a:gd name="T17" fmla="*/ 95250 h 205"/>
                <a:gd name="T18" fmla="*/ 124241 w 164"/>
                <a:gd name="T19" fmla="*/ 65087 h 205"/>
                <a:gd name="T20" fmla="*/ 111086 w 164"/>
                <a:gd name="T21" fmla="*/ 50800 h 205"/>
                <a:gd name="T22" fmla="*/ 83315 w 164"/>
                <a:gd name="T23" fmla="*/ 33337 h 205"/>
                <a:gd name="T24" fmla="*/ 70160 w 164"/>
                <a:gd name="T25" fmla="*/ 15875 h 205"/>
                <a:gd name="T26" fmla="*/ 67236 w 164"/>
                <a:gd name="T27" fmla="*/ 0 h 205"/>
                <a:gd name="T28" fmla="*/ 43850 w 164"/>
                <a:gd name="T29" fmla="*/ 15875 h 205"/>
                <a:gd name="T30" fmla="*/ 16078 w 164"/>
                <a:gd name="T31" fmla="*/ 47625 h 205"/>
                <a:gd name="T32" fmla="*/ 5847 w 164"/>
                <a:gd name="T33" fmla="*/ 79375 h 205"/>
                <a:gd name="T34" fmla="*/ 0 w 164"/>
                <a:gd name="T35" fmla="*/ 103187 h 205"/>
                <a:gd name="T36" fmla="*/ 2923 w 164"/>
                <a:gd name="T37" fmla="*/ 130175 h 205"/>
                <a:gd name="T38" fmla="*/ 24848 w 164"/>
                <a:gd name="T39" fmla="*/ 144462 h 205"/>
                <a:gd name="T40" fmla="*/ 40926 w 164"/>
                <a:gd name="T41" fmla="*/ 150812 h 205"/>
                <a:gd name="T42" fmla="*/ 40926 w 164"/>
                <a:gd name="T43" fmla="*/ 182562 h 205"/>
                <a:gd name="T44" fmla="*/ 35080 w 164"/>
                <a:gd name="T45" fmla="*/ 203200 h 205"/>
                <a:gd name="T46" fmla="*/ 29233 w 164"/>
                <a:gd name="T47" fmla="*/ 211137 h 205"/>
                <a:gd name="T48" fmla="*/ 43850 w 164"/>
                <a:gd name="T49" fmla="*/ 227012 h 205"/>
                <a:gd name="T50" fmla="*/ 48235 w 164"/>
                <a:gd name="T51" fmla="*/ 258762 h 205"/>
                <a:gd name="T52" fmla="*/ 76006 w 164"/>
                <a:gd name="T53" fmla="*/ 306387 h 205"/>
                <a:gd name="T54" fmla="*/ 80391 w 164"/>
                <a:gd name="T55" fmla="*/ 325437 h 205"/>
                <a:gd name="T56" fmla="*/ 114009 w 164"/>
                <a:gd name="T57" fmla="*/ 317500 h 205"/>
                <a:gd name="T58" fmla="*/ 149089 w 164"/>
                <a:gd name="T59" fmla="*/ 314325 h 205"/>
                <a:gd name="T60" fmla="*/ 178322 w 164"/>
                <a:gd name="T61" fmla="*/ 317500 h 205"/>
                <a:gd name="T62" fmla="*/ 210479 w 164"/>
                <a:gd name="T63" fmla="*/ 325437 h 205"/>
                <a:gd name="T64" fmla="*/ 226557 w 164"/>
                <a:gd name="T65" fmla="*/ 325437 h 205"/>
                <a:gd name="T66" fmla="*/ 239712 w 164"/>
                <a:gd name="T67" fmla="*/ 320675 h 205"/>
                <a:gd name="T68" fmla="*/ 226557 w 164"/>
                <a:gd name="T69" fmla="*/ 290512 h 205"/>
                <a:gd name="T70" fmla="*/ 238250 w 164"/>
                <a:gd name="T71" fmla="*/ 265112 h 205"/>
                <a:gd name="T72" fmla="*/ 238250 w 164"/>
                <a:gd name="T73" fmla="*/ 265112 h 20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4"/>
                <a:gd name="T112" fmla="*/ 0 h 205"/>
                <a:gd name="T113" fmla="*/ 164 w 164"/>
                <a:gd name="T114" fmla="*/ 205 h 20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4" h="205">
                  <a:moveTo>
                    <a:pt x="163" y="167"/>
                  </a:moveTo>
                  <a:lnTo>
                    <a:pt x="159" y="161"/>
                  </a:lnTo>
                  <a:lnTo>
                    <a:pt x="155" y="156"/>
                  </a:lnTo>
                  <a:lnTo>
                    <a:pt x="148" y="152"/>
                  </a:lnTo>
                  <a:lnTo>
                    <a:pt x="142" y="148"/>
                  </a:lnTo>
                  <a:lnTo>
                    <a:pt x="142" y="143"/>
                  </a:lnTo>
                  <a:lnTo>
                    <a:pt x="142" y="137"/>
                  </a:lnTo>
                  <a:lnTo>
                    <a:pt x="131" y="133"/>
                  </a:lnTo>
                  <a:lnTo>
                    <a:pt x="120" y="128"/>
                  </a:lnTo>
                  <a:lnTo>
                    <a:pt x="122" y="122"/>
                  </a:lnTo>
                  <a:lnTo>
                    <a:pt x="124" y="119"/>
                  </a:lnTo>
                  <a:lnTo>
                    <a:pt x="116" y="113"/>
                  </a:lnTo>
                  <a:lnTo>
                    <a:pt x="111" y="108"/>
                  </a:lnTo>
                  <a:lnTo>
                    <a:pt x="105" y="91"/>
                  </a:lnTo>
                  <a:lnTo>
                    <a:pt x="103" y="76"/>
                  </a:lnTo>
                  <a:lnTo>
                    <a:pt x="92" y="76"/>
                  </a:lnTo>
                  <a:lnTo>
                    <a:pt x="81" y="72"/>
                  </a:lnTo>
                  <a:lnTo>
                    <a:pt x="85" y="60"/>
                  </a:lnTo>
                  <a:lnTo>
                    <a:pt x="85" y="41"/>
                  </a:lnTo>
                  <a:lnTo>
                    <a:pt x="76" y="32"/>
                  </a:lnTo>
                  <a:lnTo>
                    <a:pt x="63" y="24"/>
                  </a:lnTo>
                  <a:lnTo>
                    <a:pt x="57" y="21"/>
                  </a:lnTo>
                  <a:lnTo>
                    <a:pt x="52" y="15"/>
                  </a:lnTo>
                  <a:lnTo>
                    <a:pt x="48" y="10"/>
                  </a:lnTo>
                  <a:lnTo>
                    <a:pt x="46" y="0"/>
                  </a:lnTo>
                  <a:lnTo>
                    <a:pt x="30" y="10"/>
                  </a:lnTo>
                  <a:lnTo>
                    <a:pt x="17" y="19"/>
                  </a:lnTo>
                  <a:lnTo>
                    <a:pt x="11" y="30"/>
                  </a:lnTo>
                  <a:lnTo>
                    <a:pt x="9" y="43"/>
                  </a:lnTo>
                  <a:lnTo>
                    <a:pt x="4" y="50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4" y="89"/>
                  </a:lnTo>
                  <a:lnTo>
                    <a:pt x="17" y="91"/>
                  </a:lnTo>
                  <a:lnTo>
                    <a:pt x="26" y="89"/>
                  </a:lnTo>
                  <a:lnTo>
                    <a:pt x="28" y="95"/>
                  </a:lnTo>
                  <a:lnTo>
                    <a:pt x="28" y="109"/>
                  </a:lnTo>
                  <a:lnTo>
                    <a:pt x="28" y="115"/>
                  </a:lnTo>
                  <a:lnTo>
                    <a:pt x="26" y="122"/>
                  </a:lnTo>
                  <a:lnTo>
                    <a:pt x="24" y="128"/>
                  </a:lnTo>
                  <a:lnTo>
                    <a:pt x="20" y="133"/>
                  </a:lnTo>
                  <a:lnTo>
                    <a:pt x="26" y="137"/>
                  </a:lnTo>
                  <a:lnTo>
                    <a:pt x="30" y="143"/>
                  </a:lnTo>
                  <a:lnTo>
                    <a:pt x="31" y="152"/>
                  </a:lnTo>
                  <a:lnTo>
                    <a:pt x="33" y="163"/>
                  </a:lnTo>
                  <a:lnTo>
                    <a:pt x="42" y="178"/>
                  </a:lnTo>
                  <a:lnTo>
                    <a:pt x="52" y="193"/>
                  </a:lnTo>
                  <a:lnTo>
                    <a:pt x="55" y="200"/>
                  </a:lnTo>
                  <a:lnTo>
                    <a:pt x="55" y="205"/>
                  </a:lnTo>
                  <a:lnTo>
                    <a:pt x="66" y="204"/>
                  </a:lnTo>
                  <a:lnTo>
                    <a:pt x="78" y="200"/>
                  </a:lnTo>
                  <a:lnTo>
                    <a:pt x="89" y="198"/>
                  </a:lnTo>
                  <a:lnTo>
                    <a:pt x="102" y="198"/>
                  </a:lnTo>
                  <a:lnTo>
                    <a:pt x="113" y="198"/>
                  </a:lnTo>
                  <a:lnTo>
                    <a:pt x="122" y="200"/>
                  </a:lnTo>
                  <a:lnTo>
                    <a:pt x="133" y="202"/>
                  </a:lnTo>
                  <a:lnTo>
                    <a:pt x="144" y="205"/>
                  </a:lnTo>
                  <a:lnTo>
                    <a:pt x="150" y="205"/>
                  </a:lnTo>
                  <a:lnTo>
                    <a:pt x="155" y="205"/>
                  </a:lnTo>
                  <a:lnTo>
                    <a:pt x="161" y="204"/>
                  </a:lnTo>
                  <a:lnTo>
                    <a:pt x="164" y="202"/>
                  </a:lnTo>
                  <a:lnTo>
                    <a:pt x="161" y="193"/>
                  </a:lnTo>
                  <a:lnTo>
                    <a:pt x="155" y="183"/>
                  </a:lnTo>
                  <a:lnTo>
                    <a:pt x="157" y="176"/>
                  </a:lnTo>
                  <a:lnTo>
                    <a:pt x="163" y="1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8" name="Freeform 100"/>
            <p:cNvSpPr>
              <a:spLocks/>
            </p:cNvSpPr>
            <p:nvPr/>
          </p:nvSpPr>
          <p:spPr bwMode="auto">
            <a:xfrm>
              <a:off x="2755887" y="2838239"/>
              <a:ext cx="340557" cy="355526"/>
            </a:xfrm>
            <a:custGeom>
              <a:avLst/>
              <a:gdLst>
                <a:gd name="T0" fmla="*/ 0 w 198"/>
                <a:gd name="T1" fmla="*/ 231775 h 190"/>
                <a:gd name="T2" fmla="*/ 2918 w 198"/>
                <a:gd name="T3" fmla="*/ 252413 h 190"/>
                <a:gd name="T4" fmla="*/ 16051 w 198"/>
                <a:gd name="T5" fmla="*/ 269875 h 190"/>
                <a:gd name="T6" fmla="*/ 43777 w 198"/>
                <a:gd name="T7" fmla="*/ 287338 h 190"/>
                <a:gd name="T8" fmla="*/ 62746 w 198"/>
                <a:gd name="T9" fmla="*/ 295275 h 190"/>
                <a:gd name="T10" fmla="*/ 78798 w 198"/>
                <a:gd name="T11" fmla="*/ 284163 h 190"/>
                <a:gd name="T12" fmla="*/ 97768 w 198"/>
                <a:gd name="T13" fmla="*/ 280988 h 190"/>
                <a:gd name="T14" fmla="*/ 124033 w 198"/>
                <a:gd name="T15" fmla="*/ 287338 h 190"/>
                <a:gd name="T16" fmla="*/ 159055 w 198"/>
                <a:gd name="T17" fmla="*/ 295275 h 190"/>
                <a:gd name="T18" fmla="*/ 194076 w 198"/>
                <a:gd name="T19" fmla="*/ 287338 h 190"/>
                <a:gd name="T20" fmla="*/ 218883 w 198"/>
                <a:gd name="T21" fmla="*/ 263525 h 190"/>
                <a:gd name="T22" fmla="*/ 237852 w 198"/>
                <a:gd name="T23" fmla="*/ 249238 h 190"/>
                <a:gd name="T24" fmla="*/ 258281 w 198"/>
                <a:gd name="T25" fmla="*/ 236538 h 190"/>
                <a:gd name="T26" fmla="*/ 277251 w 198"/>
                <a:gd name="T27" fmla="*/ 225425 h 190"/>
                <a:gd name="T28" fmla="*/ 280170 w 198"/>
                <a:gd name="T29" fmla="*/ 207963 h 190"/>
                <a:gd name="T30" fmla="*/ 272874 w 198"/>
                <a:gd name="T31" fmla="*/ 193675 h 190"/>
                <a:gd name="T32" fmla="*/ 267037 w 198"/>
                <a:gd name="T33" fmla="*/ 166687 h 190"/>
                <a:gd name="T34" fmla="*/ 269955 w 198"/>
                <a:gd name="T35" fmla="*/ 131763 h 190"/>
                <a:gd name="T36" fmla="*/ 269955 w 198"/>
                <a:gd name="T37" fmla="*/ 100012 h 190"/>
                <a:gd name="T38" fmla="*/ 248067 w 198"/>
                <a:gd name="T39" fmla="*/ 90487 h 190"/>
                <a:gd name="T40" fmla="*/ 210127 w 198"/>
                <a:gd name="T41" fmla="*/ 76200 h 190"/>
                <a:gd name="T42" fmla="*/ 178024 w 198"/>
                <a:gd name="T43" fmla="*/ 52388 h 190"/>
                <a:gd name="T44" fmla="*/ 156136 w 198"/>
                <a:gd name="T45" fmla="*/ 22225 h 190"/>
                <a:gd name="T46" fmla="*/ 148840 w 198"/>
                <a:gd name="T47" fmla="*/ 20637 h 190"/>
                <a:gd name="T48" fmla="*/ 132789 w 198"/>
                <a:gd name="T49" fmla="*/ 46037 h 190"/>
                <a:gd name="T50" fmla="*/ 107982 w 198"/>
                <a:gd name="T51" fmla="*/ 63500 h 190"/>
                <a:gd name="T52" fmla="*/ 89012 w 198"/>
                <a:gd name="T53" fmla="*/ 80962 h 190"/>
                <a:gd name="T54" fmla="*/ 83175 w 198"/>
                <a:gd name="T55" fmla="*/ 96837 h 190"/>
                <a:gd name="T56" fmla="*/ 75879 w 198"/>
                <a:gd name="T57" fmla="*/ 119063 h 190"/>
                <a:gd name="T58" fmla="*/ 62746 w 198"/>
                <a:gd name="T59" fmla="*/ 157162 h 190"/>
                <a:gd name="T60" fmla="*/ 32103 w 198"/>
                <a:gd name="T61" fmla="*/ 201612 h 190"/>
                <a:gd name="T62" fmla="*/ 2918 w 198"/>
                <a:gd name="T63" fmla="*/ 222250 h 1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8"/>
                <a:gd name="T97" fmla="*/ 0 h 190"/>
                <a:gd name="T98" fmla="*/ 198 w 198"/>
                <a:gd name="T99" fmla="*/ 190 h 19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8" h="190">
                  <a:moveTo>
                    <a:pt x="2" y="140"/>
                  </a:moveTo>
                  <a:lnTo>
                    <a:pt x="0" y="146"/>
                  </a:lnTo>
                  <a:lnTo>
                    <a:pt x="0" y="149"/>
                  </a:lnTo>
                  <a:lnTo>
                    <a:pt x="2" y="159"/>
                  </a:lnTo>
                  <a:lnTo>
                    <a:pt x="6" y="164"/>
                  </a:lnTo>
                  <a:lnTo>
                    <a:pt x="11" y="170"/>
                  </a:lnTo>
                  <a:lnTo>
                    <a:pt x="17" y="173"/>
                  </a:lnTo>
                  <a:lnTo>
                    <a:pt x="30" y="181"/>
                  </a:lnTo>
                  <a:lnTo>
                    <a:pt x="39" y="190"/>
                  </a:lnTo>
                  <a:lnTo>
                    <a:pt x="43" y="186"/>
                  </a:lnTo>
                  <a:lnTo>
                    <a:pt x="48" y="181"/>
                  </a:lnTo>
                  <a:lnTo>
                    <a:pt x="54" y="179"/>
                  </a:lnTo>
                  <a:lnTo>
                    <a:pt x="59" y="177"/>
                  </a:lnTo>
                  <a:lnTo>
                    <a:pt x="67" y="177"/>
                  </a:lnTo>
                  <a:lnTo>
                    <a:pt x="76" y="177"/>
                  </a:lnTo>
                  <a:lnTo>
                    <a:pt x="85" y="181"/>
                  </a:lnTo>
                  <a:lnTo>
                    <a:pt x="94" y="186"/>
                  </a:lnTo>
                  <a:lnTo>
                    <a:pt x="109" y="186"/>
                  </a:lnTo>
                  <a:lnTo>
                    <a:pt x="122" y="184"/>
                  </a:lnTo>
                  <a:lnTo>
                    <a:pt x="133" y="181"/>
                  </a:lnTo>
                  <a:lnTo>
                    <a:pt x="142" y="173"/>
                  </a:lnTo>
                  <a:lnTo>
                    <a:pt x="150" y="166"/>
                  </a:lnTo>
                  <a:lnTo>
                    <a:pt x="155" y="160"/>
                  </a:lnTo>
                  <a:lnTo>
                    <a:pt x="163" y="157"/>
                  </a:lnTo>
                  <a:lnTo>
                    <a:pt x="170" y="153"/>
                  </a:lnTo>
                  <a:lnTo>
                    <a:pt x="177" y="149"/>
                  </a:lnTo>
                  <a:lnTo>
                    <a:pt x="185" y="146"/>
                  </a:lnTo>
                  <a:lnTo>
                    <a:pt x="190" y="142"/>
                  </a:lnTo>
                  <a:lnTo>
                    <a:pt x="198" y="135"/>
                  </a:lnTo>
                  <a:lnTo>
                    <a:pt x="192" y="131"/>
                  </a:lnTo>
                  <a:lnTo>
                    <a:pt x="189" y="125"/>
                  </a:lnTo>
                  <a:lnTo>
                    <a:pt x="187" y="122"/>
                  </a:lnTo>
                  <a:lnTo>
                    <a:pt x="185" y="116"/>
                  </a:lnTo>
                  <a:lnTo>
                    <a:pt x="183" y="105"/>
                  </a:lnTo>
                  <a:lnTo>
                    <a:pt x="183" y="94"/>
                  </a:lnTo>
                  <a:lnTo>
                    <a:pt x="185" y="83"/>
                  </a:lnTo>
                  <a:lnTo>
                    <a:pt x="185" y="72"/>
                  </a:lnTo>
                  <a:lnTo>
                    <a:pt x="185" y="63"/>
                  </a:lnTo>
                  <a:lnTo>
                    <a:pt x="179" y="55"/>
                  </a:lnTo>
                  <a:lnTo>
                    <a:pt x="170" y="57"/>
                  </a:lnTo>
                  <a:lnTo>
                    <a:pt x="157" y="59"/>
                  </a:lnTo>
                  <a:lnTo>
                    <a:pt x="144" y="48"/>
                  </a:lnTo>
                  <a:lnTo>
                    <a:pt x="135" y="35"/>
                  </a:lnTo>
                  <a:lnTo>
                    <a:pt x="122" y="33"/>
                  </a:lnTo>
                  <a:lnTo>
                    <a:pt x="107" y="29"/>
                  </a:lnTo>
                  <a:lnTo>
                    <a:pt x="107" y="14"/>
                  </a:lnTo>
                  <a:lnTo>
                    <a:pt x="105" y="0"/>
                  </a:lnTo>
                  <a:lnTo>
                    <a:pt x="102" y="13"/>
                  </a:lnTo>
                  <a:lnTo>
                    <a:pt x="98" y="26"/>
                  </a:lnTo>
                  <a:lnTo>
                    <a:pt x="91" y="29"/>
                  </a:lnTo>
                  <a:lnTo>
                    <a:pt x="85" y="33"/>
                  </a:lnTo>
                  <a:lnTo>
                    <a:pt x="74" y="40"/>
                  </a:lnTo>
                  <a:lnTo>
                    <a:pt x="65" y="46"/>
                  </a:lnTo>
                  <a:lnTo>
                    <a:pt x="61" y="51"/>
                  </a:lnTo>
                  <a:lnTo>
                    <a:pt x="59" y="55"/>
                  </a:lnTo>
                  <a:lnTo>
                    <a:pt x="57" y="61"/>
                  </a:lnTo>
                  <a:lnTo>
                    <a:pt x="56" y="66"/>
                  </a:lnTo>
                  <a:lnTo>
                    <a:pt x="52" y="75"/>
                  </a:lnTo>
                  <a:lnTo>
                    <a:pt x="44" y="87"/>
                  </a:lnTo>
                  <a:lnTo>
                    <a:pt x="43" y="99"/>
                  </a:lnTo>
                  <a:lnTo>
                    <a:pt x="41" y="112"/>
                  </a:lnTo>
                  <a:lnTo>
                    <a:pt x="22" y="127"/>
                  </a:lnTo>
                  <a:lnTo>
                    <a:pt x="4" y="142"/>
                  </a:lnTo>
                  <a:lnTo>
                    <a:pt x="2" y="1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89" name="Freeform 101"/>
            <p:cNvSpPr>
              <a:spLocks/>
            </p:cNvSpPr>
            <p:nvPr/>
          </p:nvSpPr>
          <p:spPr bwMode="auto">
            <a:xfrm>
              <a:off x="2815764" y="3169439"/>
              <a:ext cx="306875" cy="260095"/>
            </a:xfrm>
            <a:custGeom>
              <a:avLst/>
              <a:gdLst>
                <a:gd name="T0" fmla="*/ 119937 w 178"/>
                <a:gd name="T1" fmla="*/ 220662 h 139"/>
                <a:gd name="T2" fmla="*/ 114086 w 178"/>
                <a:gd name="T3" fmla="*/ 211137 h 139"/>
                <a:gd name="T4" fmla="*/ 108235 w 178"/>
                <a:gd name="T5" fmla="*/ 203200 h 139"/>
                <a:gd name="T6" fmla="*/ 97997 w 178"/>
                <a:gd name="T7" fmla="*/ 196850 h 139"/>
                <a:gd name="T8" fmla="*/ 89221 w 178"/>
                <a:gd name="T9" fmla="*/ 190500 h 139"/>
                <a:gd name="T10" fmla="*/ 89221 w 178"/>
                <a:gd name="T11" fmla="*/ 182562 h 139"/>
                <a:gd name="T12" fmla="*/ 89221 w 178"/>
                <a:gd name="T13" fmla="*/ 173037 h 139"/>
                <a:gd name="T14" fmla="*/ 73132 w 178"/>
                <a:gd name="T15" fmla="*/ 166687 h 139"/>
                <a:gd name="T16" fmla="*/ 57043 w 178"/>
                <a:gd name="T17" fmla="*/ 158750 h 139"/>
                <a:gd name="T18" fmla="*/ 59968 w 178"/>
                <a:gd name="T19" fmla="*/ 149225 h 139"/>
                <a:gd name="T20" fmla="*/ 62894 w 178"/>
                <a:gd name="T21" fmla="*/ 144462 h 139"/>
                <a:gd name="T22" fmla="*/ 51192 w 178"/>
                <a:gd name="T23" fmla="*/ 134937 h 139"/>
                <a:gd name="T24" fmla="*/ 43879 w 178"/>
                <a:gd name="T25" fmla="*/ 127000 h 139"/>
                <a:gd name="T26" fmla="*/ 35103 w 178"/>
                <a:gd name="T27" fmla="*/ 100012 h 139"/>
                <a:gd name="T28" fmla="*/ 32178 w 178"/>
                <a:gd name="T29" fmla="*/ 76200 h 139"/>
                <a:gd name="T30" fmla="*/ 16089 w 178"/>
                <a:gd name="T31" fmla="*/ 76200 h 139"/>
                <a:gd name="T32" fmla="*/ 0 w 178"/>
                <a:gd name="T33" fmla="*/ 69850 h 139"/>
                <a:gd name="T34" fmla="*/ 5851 w 178"/>
                <a:gd name="T35" fmla="*/ 50800 h 139"/>
                <a:gd name="T36" fmla="*/ 5851 w 178"/>
                <a:gd name="T37" fmla="*/ 20637 h 139"/>
                <a:gd name="T38" fmla="*/ 5851 w 178"/>
                <a:gd name="T39" fmla="*/ 20637 h 139"/>
                <a:gd name="T40" fmla="*/ 11701 w 178"/>
                <a:gd name="T41" fmla="*/ 14287 h 139"/>
                <a:gd name="T42" fmla="*/ 21940 w 178"/>
                <a:gd name="T43" fmla="*/ 6350 h 139"/>
                <a:gd name="T44" fmla="*/ 27790 w 178"/>
                <a:gd name="T45" fmla="*/ 3175 h 139"/>
                <a:gd name="T46" fmla="*/ 35103 w 178"/>
                <a:gd name="T47" fmla="*/ 0 h 139"/>
                <a:gd name="T48" fmla="*/ 46805 w 178"/>
                <a:gd name="T49" fmla="*/ 0 h 139"/>
                <a:gd name="T50" fmla="*/ 59968 w 178"/>
                <a:gd name="T51" fmla="*/ 0 h 139"/>
                <a:gd name="T52" fmla="*/ 73132 w 178"/>
                <a:gd name="T53" fmla="*/ 6350 h 139"/>
                <a:gd name="T54" fmla="*/ 86296 w 178"/>
                <a:gd name="T55" fmla="*/ 14287 h 139"/>
                <a:gd name="T56" fmla="*/ 102385 w 178"/>
                <a:gd name="T57" fmla="*/ 23812 h 139"/>
                <a:gd name="T58" fmla="*/ 121399 w 178"/>
                <a:gd name="T59" fmla="*/ 38100 h 139"/>
                <a:gd name="T60" fmla="*/ 137488 w 178"/>
                <a:gd name="T61" fmla="*/ 52387 h 139"/>
                <a:gd name="T62" fmla="*/ 155040 w 178"/>
                <a:gd name="T63" fmla="*/ 68262 h 139"/>
                <a:gd name="T64" fmla="*/ 172592 w 178"/>
                <a:gd name="T65" fmla="*/ 68262 h 139"/>
                <a:gd name="T66" fmla="*/ 190143 w 178"/>
                <a:gd name="T67" fmla="*/ 65087 h 139"/>
                <a:gd name="T68" fmla="*/ 191606 w 178"/>
                <a:gd name="T69" fmla="*/ 76200 h 139"/>
                <a:gd name="T70" fmla="*/ 191606 w 178"/>
                <a:gd name="T71" fmla="*/ 90487 h 139"/>
                <a:gd name="T72" fmla="*/ 210620 w 178"/>
                <a:gd name="T73" fmla="*/ 100012 h 139"/>
                <a:gd name="T74" fmla="*/ 226709 w 178"/>
                <a:gd name="T75" fmla="*/ 111125 h 139"/>
                <a:gd name="T76" fmla="*/ 219396 w 178"/>
                <a:gd name="T77" fmla="*/ 128587 h 139"/>
                <a:gd name="T78" fmla="*/ 213546 w 178"/>
                <a:gd name="T79" fmla="*/ 144462 h 139"/>
                <a:gd name="T80" fmla="*/ 226709 w 178"/>
                <a:gd name="T81" fmla="*/ 141287 h 139"/>
                <a:gd name="T82" fmla="*/ 245724 w 178"/>
                <a:gd name="T83" fmla="*/ 138112 h 139"/>
                <a:gd name="T84" fmla="*/ 257425 w 178"/>
                <a:gd name="T85" fmla="*/ 152400 h 139"/>
                <a:gd name="T86" fmla="*/ 260350 w 178"/>
                <a:gd name="T87" fmla="*/ 169862 h 139"/>
                <a:gd name="T88" fmla="*/ 254499 w 178"/>
                <a:gd name="T89" fmla="*/ 176212 h 139"/>
                <a:gd name="T90" fmla="*/ 245724 w 178"/>
                <a:gd name="T91" fmla="*/ 179387 h 139"/>
                <a:gd name="T92" fmla="*/ 213546 w 178"/>
                <a:gd name="T93" fmla="*/ 187325 h 139"/>
                <a:gd name="T94" fmla="*/ 181367 w 178"/>
                <a:gd name="T95" fmla="*/ 196850 h 139"/>
                <a:gd name="T96" fmla="*/ 165278 w 178"/>
                <a:gd name="T97" fmla="*/ 204787 h 139"/>
                <a:gd name="T98" fmla="*/ 149189 w 178"/>
                <a:gd name="T99" fmla="*/ 214312 h 139"/>
                <a:gd name="T100" fmla="*/ 136026 w 178"/>
                <a:gd name="T101" fmla="*/ 220662 h 139"/>
                <a:gd name="T102" fmla="*/ 119937 w 178"/>
                <a:gd name="T103" fmla="*/ 220662 h 1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8"/>
                <a:gd name="T157" fmla="*/ 0 h 139"/>
                <a:gd name="T158" fmla="*/ 178 w 178"/>
                <a:gd name="T159" fmla="*/ 139 h 1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8" h="139">
                  <a:moveTo>
                    <a:pt x="82" y="139"/>
                  </a:moveTo>
                  <a:lnTo>
                    <a:pt x="78" y="133"/>
                  </a:lnTo>
                  <a:lnTo>
                    <a:pt x="74" y="128"/>
                  </a:lnTo>
                  <a:lnTo>
                    <a:pt x="67" y="124"/>
                  </a:lnTo>
                  <a:lnTo>
                    <a:pt x="61" y="120"/>
                  </a:lnTo>
                  <a:lnTo>
                    <a:pt x="61" y="115"/>
                  </a:lnTo>
                  <a:lnTo>
                    <a:pt x="61" y="109"/>
                  </a:lnTo>
                  <a:lnTo>
                    <a:pt x="50" y="105"/>
                  </a:lnTo>
                  <a:lnTo>
                    <a:pt x="39" y="100"/>
                  </a:lnTo>
                  <a:lnTo>
                    <a:pt x="41" y="94"/>
                  </a:lnTo>
                  <a:lnTo>
                    <a:pt x="43" y="91"/>
                  </a:lnTo>
                  <a:lnTo>
                    <a:pt x="35" y="85"/>
                  </a:lnTo>
                  <a:lnTo>
                    <a:pt x="30" y="80"/>
                  </a:lnTo>
                  <a:lnTo>
                    <a:pt x="24" y="63"/>
                  </a:lnTo>
                  <a:lnTo>
                    <a:pt x="22" y="48"/>
                  </a:lnTo>
                  <a:lnTo>
                    <a:pt x="11" y="48"/>
                  </a:lnTo>
                  <a:lnTo>
                    <a:pt x="0" y="44"/>
                  </a:lnTo>
                  <a:lnTo>
                    <a:pt x="4" y="32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0" y="4"/>
                  </a:lnTo>
                  <a:lnTo>
                    <a:pt x="59" y="9"/>
                  </a:lnTo>
                  <a:lnTo>
                    <a:pt x="70" y="15"/>
                  </a:lnTo>
                  <a:lnTo>
                    <a:pt x="83" y="24"/>
                  </a:lnTo>
                  <a:lnTo>
                    <a:pt x="94" y="33"/>
                  </a:lnTo>
                  <a:lnTo>
                    <a:pt x="106" y="43"/>
                  </a:lnTo>
                  <a:lnTo>
                    <a:pt x="118" y="43"/>
                  </a:lnTo>
                  <a:lnTo>
                    <a:pt x="130" y="41"/>
                  </a:lnTo>
                  <a:lnTo>
                    <a:pt x="131" y="48"/>
                  </a:lnTo>
                  <a:lnTo>
                    <a:pt x="131" y="57"/>
                  </a:lnTo>
                  <a:lnTo>
                    <a:pt x="144" y="63"/>
                  </a:lnTo>
                  <a:lnTo>
                    <a:pt x="155" y="70"/>
                  </a:lnTo>
                  <a:lnTo>
                    <a:pt x="150" y="81"/>
                  </a:lnTo>
                  <a:lnTo>
                    <a:pt x="146" y="91"/>
                  </a:lnTo>
                  <a:lnTo>
                    <a:pt x="155" y="89"/>
                  </a:lnTo>
                  <a:lnTo>
                    <a:pt x="168" y="87"/>
                  </a:lnTo>
                  <a:lnTo>
                    <a:pt x="176" y="96"/>
                  </a:lnTo>
                  <a:lnTo>
                    <a:pt x="178" y="107"/>
                  </a:lnTo>
                  <a:lnTo>
                    <a:pt x="174" y="111"/>
                  </a:lnTo>
                  <a:lnTo>
                    <a:pt x="168" y="113"/>
                  </a:lnTo>
                  <a:lnTo>
                    <a:pt x="146" y="118"/>
                  </a:lnTo>
                  <a:lnTo>
                    <a:pt x="124" y="124"/>
                  </a:lnTo>
                  <a:lnTo>
                    <a:pt x="113" y="129"/>
                  </a:lnTo>
                  <a:lnTo>
                    <a:pt x="102" y="135"/>
                  </a:lnTo>
                  <a:lnTo>
                    <a:pt x="93" y="139"/>
                  </a:lnTo>
                  <a:lnTo>
                    <a:pt x="82" y="13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>
              <a:off x="2916809" y="3055296"/>
              <a:ext cx="598781" cy="407921"/>
            </a:xfrm>
            <a:custGeom>
              <a:avLst/>
              <a:gdLst>
                <a:gd name="T0" fmla="*/ 328879 w 346"/>
                <a:gd name="T1" fmla="*/ 338138 h 218"/>
                <a:gd name="T2" fmla="*/ 296578 w 346"/>
                <a:gd name="T3" fmla="*/ 325438 h 218"/>
                <a:gd name="T4" fmla="*/ 290705 w 346"/>
                <a:gd name="T5" fmla="*/ 307975 h 218"/>
                <a:gd name="T6" fmla="*/ 284832 w 346"/>
                <a:gd name="T7" fmla="*/ 293688 h 218"/>
                <a:gd name="T8" fmla="*/ 274555 w 346"/>
                <a:gd name="T9" fmla="*/ 287338 h 218"/>
                <a:gd name="T10" fmla="*/ 255468 w 346"/>
                <a:gd name="T11" fmla="*/ 290513 h 218"/>
                <a:gd name="T12" fmla="*/ 233445 w 346"/>
                <a:gd name="T13" fmla="*/ 300038 h 218"/>
                <a:gd name="T14" fmla="*/ 204081 w 346"/>
                <a:gd name="T15" fmla="*/ 300038 h 218"/>
                <a:gd name="T16" fmla="*/ 179121 w 346"/>
                <a:gd name="T17" fmla="*/ 282575 h 218"/>
                <a:gd name="T18" fmla="*/ 174717 w 346"/>
                <a:gd name="T19" fmla="*/ 266700 h 218"/>
                <a:gd name="T20" fmla="*/ 174717 w 346"/>
                <a:gd name="T21" fmla="*/ 266700 h 218"/>
                <a:gd name="T22" fmla="*/ 171780 w 346"/>
                <a:gd name="T23" fmla="*/ 249238 h 218"/>
                <a:gd name="T24" fmla="*/ 140948 w 346"/>
                <a:gd name="T25" fmla="*/ 238125 h 218"/>
                <a:gd name="T26" fmla="*/ 133607 w 346"/>
                <a:gd name="T27" fmla="*/ 225425 h 218"/>
                <a:gd name="T28" fmla="*/ 124798 w 346"/>
                <a:gd name="T29" fmla="*/ 196850 h 218"/>
                <a:gd name="T30" fmla="*/ 105711 w 346"/>
                <a:gd name="T31" fmla="*/ 173038 h 218"/>
                <a:gd name="T32" fmla="*/ 86624 w 346"/>
                <a:gd name="T33" fmla="*/ 165100 h 218"/>
                <a:gd name="T34" fmla="*/ 51387 w 346"/>
                <a:gd name="T35" fmla="*/ 149225 h 218"/>
                <a:gd name="T36" fmla="*/ 16150 w 346"/>
                <a:gd name="T37" fmla="*/ 120650 h 218"/>
                <a:gd name="T38" fmla="*/ 22023 w 346"/>
                <a:gd name="T39" fmla="*/ 111125 h 218"/>
                <a:gd name="T40" fmla="*/ 57260 w 346"/>
                <a:gd name="T41" fmla="*/ 103188 h 218"/>
                <a:gd name="T42" fmla="*/ 82220 w 346"/>
                <a:gd name="T43" fmla="*/ 79375 h 218"/>
                <a:gd name="T44" fmla="*/ 101306 w 346"/>
                <a:gd name="T45" fmla="*/ 65088 h 218"/>
                <a:gd name="T46" fmla="*/ 121861 w 346"/>
                <a:gd name="T47" fmla="*/ 52388 h 218"/>
                <a:gd name="T48" fmla="*/ 140948 w 346"/>
                <a:gd name="T49" fmla="*/ 41275 h 218"/>
                <a:gd name="T50" fmla="*/ 152694 w 346"/>
                <a:gd name="T51" fmla="*/ 30163 h 218"/>
                <a:gd name="T52" fmla="*/ 174717 w 346"/>
                <a:gd name="T53" fmla="*/ 17463 h 218"/>
                <a:gd name="T54" fmla="*/ 204081 w 346"/>
                <a:gd name="T55" fmla="*/ 3175 h 218"/>
                <a:gd name="T56" fmla="*/ 220231 w 346"/>
                <a:gd name="T57" fmla="*/ 12700 h 218"/>
                <a:gd name="T58" fmla="*/ 236382 w 346"/>
                <a:gd name="T59" fmla="*/ 23812 h 218"/>
                <a:gd name="T60" fmla="*/ 252532 w 346"/>
                <a:gd name="T61" fmla="*/ 26988 h 218"/>
                <a:gd name="T62" fmla="*/ 268682 w 346"/>
                <a:gd name="T63" fmla="*/ 23812 h 218"/>
                <a:gd name="T64" fmla="*/ 274555 w 346"/>
                <a:gd name="T65" fmla="*/ 26988 h 218"/>
                <a:gd name="T66" fmla="*/ 281896 w 346"/>
                <a:gd name="T67" fmla="*/ 44450 h 218"/>
                <a:gd name="T68" fmla="*/ 303919 w 346"/>
                <a:gd name="T69" fmla="*/ 68263 h 218"/>
                <a:gd name="T70" fmla="*/ 328879 w 346"/>
                <a:gd name="T71" fmla="*/ 111125 h 218"/>
                <a:gd name="T72" fmla="*/ 347965 w 346"/>
                <a:gd name="T73" fmla="*/ 161925 h 218"/>
                <a:gd name="T74" fmla="*/ 371457 w 346"/>
                <a:gd name="T75" fmla="*/ 182562 h 218"/>
                <a:gd name="T76" fmla="*/ 396416 w 346"/>
                <a:gd name="T77" fmla="*/ 204788 h 218"/>
                <a:gd name="T78" fmla="*/ 415503 w 346"/>
                <a:gd name="T79" fmla="*/ 225425 h 218"/>
                <a:gd name="T80" fmla="*/ 431653 w 346"/>
                <a:gd name="T81" fmla="*/ 234950 h 218"/>
                <a:gd name="T82" fmla="*/ 456613 w 346"/>
                <a:gd name="T83" fmla="*/ 231775 h 218"/>
                <a:gd name="T84" fmla="*/ 469827 w 346"/>
                <a:gd name="T85" fmla="*/ 214313 h 218"/>
                <a:gd name="T86" fmla="*/ 480104 w 346"/>
                <a:gd name="T87" fmla="*/ 204788 h 218"/>
                <a:gd name="T88" fmla="*/ 491850 w 346"/>
                <a:gd name="T89" fmla="*/ 223838 h 218"/>
                <a:gd name="T90" fmla="*/ 499191 w 346"/>
                <a:gd name="T91" fmla="*/ 242888 h 218"/>
                <a:gd name="T92" fmla="*/ 508000 w 346"/>
                <a:gd name="T93" fmla="*/ 252413 h 218"/>
                <a:gd name="T94" fmla="*/ 488913 w 346"/>
                <a:gd name="T95" fmla="*/ 266700 h 218"/>
                <a:gd name="T96" fmla="*/ 483040 w 346"/>
                <a:gd name="T97" fmla="*/ 284163 h 218"/>
                <a:gd name="T98" fmla="*/ 483040 w 346"/>
                <a:gd name="T99" fmla="*/ 314325 h 218"/>
                <a:gd name="T100" fmla="*/ 477168 w 346"/>
                <a:gd name="T101" fmla="*/ 325438 h 218"/>
                <a:gd name="T102" fmla="*/ 466890 w 346"/>
                <a:gd name="T103" fmla="*/ 322263 h 218"/>
                <a:gd name="T104" fmla="*/ 444867 w 346"/>
                <a:gd name="T105" fmla="*/ 320675 h 218"/>
                <a:gd name="T106" fmla="*/ 406694 w 346"/>
                <a:gd name="T107" fmla="*/ 328613 h 218"/>
                <a:gd name="T108" fmla="*/ 380266 w 346"/>
                <a:gd name="T109" fmla="*/ 322263 h 218"/>
                <a:gd name="T110" fmla="*/ 367052 w 346"/>
                <a:gd name="T111" fmla="*/ 334963 h 218"/>
                <a:gd name="T112" fmla="*/ 352370 w 346"/>
                <a:gd name="T113" fmla="*/ 346075 h 21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46"/>
                <a:gd name="T172" fmla="*/ 0 h 218"/>
                <a:gd name="T173" fmla="*/ 346 w 346"/>
                <a:gd name="T174" fmla="*/ 218 h 21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46" h="218">
                  <a:moveTo>
                    <a:pt x="240" y="218"/>
                  </a:moveTo>
                  <a:lnTo>
                    <a:pt x="224" y="213"/>
                  </a:lnTo>
                  <a:lnTo>
                    <a:pt x="211" y="209"/>
                  </a:lnTo>
                  <a:lnTo>
                    <a:pt x="202" y="205"/>
                  </a:lnTo>
                  <a:lnTo>
                    <a:pt x="198" y="202"/>
                  </a:lnTo>
                  <a:lnTo>
                    <a:pt x="198" y="194"/>
                  </a:lnTo>
                  <a:lnTo>
                    <a:pt x="196" y="190"/>
                  </a:lnTo>
                  <a:lnTo>
                    <a:pt x="194" y="185"/>
                  </a:lnTo>
                  <a:lnTo>
                    <a:pt x="191" y="183"/>
                  </a:lnTo>
                  <a:lnTo>
                    <a:pt x="187" y="181"/>
                  </a:lnTo>
                  <a:lnTo>
                    <a:pt x="181" y="181"/>
                  </a:lnTo>
                  <a:lnTo>
                    <a:pt x="174" y="183"/>
                  </a:lnTo>
                  <a:lnTo>
                    <a:pt x="167" y="187"/>
                  </a:lnTo>
                  <a:lnTo>
                    <a:pt x="159" y="189"/>
                  </a:lnTo>
                  <a:lnTo>
                    <a:pt x="150" y="189"/>
                  </a:lnTo>
                  <a:lnTo>
                    <a:pt x="139" y="189"/>
                  </a:lnTo>
                  <a:lnTo>
                    <a:pt x="126" y="185"/>
                  </a:lnTo>
                  <a:lnTo>
                    <a:pt x="122" y="178"/>
                  </a:lnTo>
                  <a:lnTo>
                    <a:pt x="120" y="168"/>
                  </a:lnTo>
                  <a:lnTo>
                    <a:pt x="119" y="168"/>
                  </a:lnTo>
                  <a:lnTo>
                    <a:pt x="117" y="157"/>
                  </a:lnTo>
                  <a:lnTo>
                    <a:pt x="109" y="148"/>
                  </a:lnTo>
                  <a:lnTo>
                    <a:pt x="96" y="150"/>
                  </a:lnTo>
                  <a:lnTo>
                    <a:pt x="87" y="152"/>
                  </a:lnTo>
                  <a:lnTo>
                    <a:pt x="91" y="142"/>
                  </a:lnTo>
                  <a:lnTo>
                    <a:pt x="96" y="131"/>
                  </a:lnTo>
                  <a:lnTo>
                    <a:pt x="85" y="124"/>
                  </a:lnTo>
                  <a:lnTo>
                    <a:pt x="72" y="118"/>
                  </a:lnTo>
                  <a:lnTo>
                    <a:pt x="72" y="109"/>
                  </a:lnTo>
                  <a:lnTo>
                    <a:pt x="71" y="102"/>
                  </a:lnTo>
                  <a:lnTo>
                    <a:pt x="59" y="104"/>
                  </a:lnTo>
                  <a:lnTo>
                    <a:pt x="47" y="104"/>
                  </a:lnTo>
                  <a:lnTo>
                    <a:pt x="35" y="94"/>
                  </a:lnTo>
                  <a:lnTo>
                    <a:pt x="24" y="85"/>
                  </a:lnTo>
                  <a:lnTo>
                    <a:pt x="11" y="76"/>
                  </a:lnTo>
                  <a:lnTo>
                    <a:pt x="0" y="70"/>
                  </a:lnTo>
                  <a:lnTo>
                    <a:pt x="15" y="70"/>
                  </a:lnTo>
                  <a:lnTo>
                    <a:pt x="28" y="68"/>
                  </a:lnTo>
                  <a:lnTo>
                    <a:pt x="39" y="65"/>
                  </a:lnTo>
                  <a:lnTo>
                    <a:pt x="48" y="57"/>
                  </a:lnTo>
                  <a:lnTo>
                    <a:pt x="56" y="50"/>
                  </a:lnTo>
                  <a:lnTo>
                    <a:pt x="61" y="44"/>
                  </a:lnTo>
                  <a:lnTo>
                    <a:pt x="69" y="41"/>
                  </a:lnTo>
                  <a:lnTo>
                    <a:pt x="76" y="37"/>
                  </a:lnTo>
                  <a:lnTo>
                    <a:pt x="83" y="33"/>
                  </a:lnTo>
                  <a:lnTo>
                    <a:pt x="91" y="30"/>
                  </a:lnTo>
                  <a:lnTo>
                    <a:pt x="96" y="26"/>
                  </a:lnTo>
                  <a:lnTo>
                    <a:pt x="104" y="19"/>
                  </a:lnTo>
                  <a:lnTo>
                    <a:pt x="106" y="20"/>
                  </a:lnTo>
                  <a:lnTo>
                    <a:pt x="119" y="11"/>
                  </a:lnTo>
                  <a:lnTo>
                    <a:pt x="133" y="0"/>
                  </a:lnTo>
                  <a:lnTo>
                    <a:pt x="139" y="2"/>
                  </a:lnTo>
                  <a:lnTo>
                    <a:pt x="144" y="4"/>
                  </a:lnTo>
                  <a:lnTo>
                    <a:pt x="150" y="8"/>
                  </a:lnTo>
                  <a:lnTo>
                    <a:pt x="156" y="11"/>
                  </a:lnTo>
                  <a:lnTo>
                    <a:pt x="161" y="15"/>
                  </a:lnTo>
                  <a:lnTo>
                    <a:pt x="167" y="17"/>
                  </a:lnTo>
                  <a:lnTo>
                    <a:pt x="172" y="17"/>
                  </a:lnTo>
                  <a:lnTo>
                    <a:pt x="181" y="15"/>
                  </a:lnTo>
                  <a:lnTo>
                    <a:pt x="183" y="15"/>
                  </a:lnTo>
                  <a:lnTo>
                    <a:pt x="185" y="15"/>
                  </a:lnTo>
                  <a:lnTo>
                    <a:pt x="187" y="17"/>
                  </a:lnTo>
                  <a:lnTo>
                    <a:pt x="189" y="20"/>
                  </a:lnTo>
                  <a:lnTo>
                    <a:pt x="192" y="28"/>
                  </a:lnTo>
                  <a:lnTo>
                    <a:pt x="198" y="33"/>
                  </a:lnTo>
                  <a:lnTo>
                    <a:pt x="207" y="43"/>
                  </a:lnTo>
                  <a:lnTo>
                    <a:pt x="216" y="54"/>
                  </a:lnTo>
                  <a:lnTo>
                    <a:pt x="224" y="70"/>
                  </a:lnTo>
                  <a:lnTo>
                    <a:pt x="233" y="96"/>
                  </a:lnTo>
                  <a:lnTo>
                    <a:pt x="237" y="102"/>
                  </a:lnTo>
                  <a:lnTo>
                    <a:pt x="244" y="109"/>
                  </a:lnTo>
                  <a:lnTo>
                    <a:pt x="253" y="115"/>
                  </a:lnTo>
                  <a:lnTo>
                    <a:pt x="263" y="120"/>
                  </a:lnTo>
                  <a:lnTo>
                    <a:pt x="270" y="129"/>
                  </a:lnTo>
                  <a:lnTo>
                    <a:pt x="277" y="139"/>
                  </a:lnTo>
                  <a:lnTo>
                    <a:pt x="283" y="142"/>
                  </a:lnTo>
                  <a:lnTo>
                    <a:pt x="289" y="146"/>
                  </a:lnTo>
                  <a:lnTo>
                    <a:pt x="294" y="148"/>
                  </a:lnTo>
                  <a:lnTo>
                    <a:pt x="303" y="148"/>
                  </a:lnTo>
                  <a:lnTo>
                    <a:pt x="311" y="146"/>
                  </a:lnTo>
                  <a:lnTo>
                    <a:pt x="316" y="141"/>
                  </a:lnTo>
                  <a:lnTo>
                    <a:pt x="320" y="135"/>
                  </a:lnTo>
                  <a:lnTo>
                    <a:pt x="324" y="128"/>
                  </a:lnTo>
                  <a:lnTo>
                    <a:pt x="327" y="129"/>
                  </a:lnTo>
                  <a:lnTo>
                    <a:pt x="331" y="133"/>
                  </a:lnTo>
                  <a:lnTo>
                    <a:pt x="335" y="141"/>
                  </a:lnTo>
                  <a:lnTo>
                    <a:pt x="337" y="148"/>
                  </a:lnTo>
                  <a:lnTo>
                    <a:pt x="340" y="153"/>
                  </a:lnTo>
                  <a:lnTo>
                    <a:pt x="346" y="159"/>
                  </a:lnTo>
                  <a:lnTo>
                    <a:pt x="338" y="163"/>
                  </a:lnTo>
                  <a:lnTo>
                    <a:pt x="333" y="168"/>
                  </a:lnTo>
                  <a:lnTo>
                    <a:pt x="329" y="174"/>
                  </a:lnTo>
                  <a:lnTo>
                    <a:pt x="329" y="179"/>
                  </a:lnTo>
                  <a:lnTo>
                    <a:pt x="329" y="189"/>
                  </a:lnTo>
                  <a:lnTo>
                    <a:pt x="329" y="198"/>
                  </a:lnTo>
                  <a:lnTo>
                    <a:pt x="327" y="203"/>
                  </a:lnTo>
                  <a:lnTo>
                    <a:pt x="325" y="205"/>
                  </a:lnTo>
                  <a:lnTo>
                    <a:pt x="324" y="205"/>
                  </a:lnTo>
                  <a:lnTo>
                    <a:pt x="318" y="203"/>
                  </a:lnTo>
                  <a:lnTo>
                    <a:pt x="313" y="203"/>
                  </a:lnTo>
                  <a:lnTo>
                    <a:pt x="303" y="202"/>
                  </a:lnTo>
                  <a:lnTo>
                    <a:pt x="292" y="203"/>
                  </a:lnTo>
                  <a:lnTo>
                    <a:pt x="277" y="207"/>
                  </a:lnTo>
                  <a:lnTo>
                    <a:pt x="266" y="203"/>
                  </a:lnTo>
                  <a:lnTo>
                    <a:pt x="259" y="203"/>
                  </a:lnTo>
                  <a:lnTo>
                    <a:pt x="255" y="207"/>
                  </a:lnTo>
                  <a:lnTo>
                    <a:pt x="250" y="211"/>
                  </a:lnTo>
                  <a:lnTo>
                    <a:pt x="244" y="216"/>
                  </a:lnTo>
                  <a:lnTo>
                    <a:pt x="240" y="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228211" y="2244327"/>
              <a:ext cx="11849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Санкт-Петербург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4463" y="2126251"/>
              <a:ext cx="108037" cy="194835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9735" y="5203422"/>
              <a:ext cx="108037" cy="194835"/>
            </a:xfrm>
            <a:prstGeom prst="rect">
              <a:avLst/>
            </a:prstGeom>
          </p:spPr>
        </p:pic>
        <p:sp>
          <p:nvSpPr>
            <p:cNvPr id="94" name="Прямоугольник 93"/>
            <p:cNvSpPr/>
            <p:nvPr/>
          </p:nvSpPr>
          <p:spPr>
            <a:xfrm>
              <a:off x="5975902" y="5333935"/>
              <a:ext cx="9428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Красноярск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2291" y="2969968"/>
              <a:ext cx="108037" cy="194835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2165588" y="2929120"/>
              <a:ext cx="6014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Брянск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7371" y="3462552"/>
              <a:ext cx="108037" cy="194835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2013082" y="3556030"/>
              <a:ext cx="6351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Липецк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99" name="Рисунок 9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9666" y="3244426"/>
              <a:ext cx="108037" cy="194835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1783622" y="3368437"/>
              <a:ext cx="5245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Курск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4617" y="3149217"/>
              <a:ext cx="108037" cy="194835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2045693" y="3248800"/>
              <a:ext cx="4940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Орел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2358" y="3771734"/>
              <a:ext cx="108037" cy="194835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9776" y="4381555"/>
              <a:ext cx="108037" cy="194835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3362476" y="4503193"/>
              <a:ext cx="4138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Уфа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544120" y="3874759"/>
              <a:ext cx="579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Пермь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948581" y="4163976"/>
              <a:ext cx="7970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Волгоград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932" y="4059876"/>
              <a:ext cx="108037" cy="194835"/>
            </a:xfrm>
            <a:prstGeom prst="rect">
              <a:avLst/>
            </a:prstGeom>
          </p:spPr>
        </p:pic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76" y="4373808"/>
              <a:ext cx="108037" cy="194835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2008022" y="4467398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Астрахань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1" name="Рисунок 1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2164" y="3933275"/>
              <a:ext cx="108037" cy="194835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1079563" y="3996791"/>
              <a:ext cx="11192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Ростов-на-Дону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9506" y="5848868"/>
              <a:ext cx="108037" cy="194835"/>
            </a:xfrm>
            <a:prstGeom prst="rect">
              <a:avLst/>
            </a:prstGeom>
          </p:spPr>
        </p:pic>
        <p:sp>
          <p:nvSpPr>
            <p:cNvPr id="114" name="Прямоугольник 113"/>
            <p:cNvSpPr/>
            <p:nvPr/>
          </p:nvSpPr>
          <p:spPr>
            <a:xfrm>
              <a:off x="6952367" y="5970548"/>
              <a:ext cx="7010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Иркутск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5" name="Рисунок 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2572" y="4958582"/>
              <a:ext cx="108037" cy="194835"/>
            </a:xfrm>
            <a:prstGeom prst="rect">
              <a:avLst/>
            </a:prstGeom>
          </p:spPr>
        </p:pic>
        <p:sp>
          <p:nvSpPr>
            <p:cNvPr id="116" name="Прямоугольник 115"/>
            <p:cNvSpPr/>
            <p:nvPr/>
          </p:nvSpPr>
          <p:spPr>
            <a:xfrm>
              <a:off x="4576293" y="5060334"/>
              <a:ext cx="5293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Омск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5504" y="4232603"/>
              <a:ext cx="108037" cy="194835"/>
            </a:xfrm>
            <a:prstGeom prst="rect">
              <a:avLst/>
            </a:prstGeom>
          </p:spPr>
        </p:pic>
        <p:sp>
          <p:nvSpPr>
            <p:cNvPr id="118" name="Прямоугольник 117"/>
            <p:cNvSpPr/>
            <p:nvPr/>
          </p:nvSpPr>
          <p:spPr>
            <a:xfrm>
              <a:off x="4016515" y="4193322"/>
              <a:ext cx="10596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Екатеринбург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8001" y="5770155"/>
              <a:ext cx="108037" cy="194835"/>
            </a:xfrm>
            <a:prstGeom prst="rect">
              <a:avLst/>
            </a:prstGeom>
          </p:spPr>
        </p:pic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6778" y="5266813"/>
              <a:ext cx="108037" cy="194835"/>
            </a:xfrm>
            <a:prstGeom prst="rect">
              <a:avLst/>
            </a:prstGeom>
          </p:spPr>
        </p:pic>
        <p:sp>
          <p:nvSpPr>
            <p:cNvPr id="121" name="Прямоугольник 120"/>
            <p:cNvSpPr/>
            <p:nvPr/>
          </p:nvSpPr>
          <p:spPr>
            <a:xfrm>
              <a:off x="5023751" y="5371828"/>
              <a:ext cx="10502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Новосибирск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7857530" y="5902743"/>
              <a:ext cx="486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Чита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865" y="5640115"/>
              <a:ext cx="108037" cy="194835"/>
            </a:xfrm>
            <a:prstGeom prst="rect">
              <a:avLst/>
            </a:prstGeom>
          </p:spPr>
        </p:pic>
        <p:sp>
          <p:nvSpPr>
            <p:cNvPr id="124" name="Прямоугольник 123"/>
            <p:cNvSpPr/>
            <p:nvPr/>
          </p:nvSpPr>
          <p:spPr>
            <a:xfrm>
              <a:off x="5185627" y="5730662"/>
              <a:ext cx="7190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Барнаул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924" y="4086321"/>
              <a:ext cx="108037" cy="194835"/>
            </a:xfrm>
            <a:prstGeom prst="rect">
              <a:avLst/>
            </a:prstGeom>
          </p:spPr>
        </p:pic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1160" y="4695259"/>
              <a:ext cx="108037" cy="194835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2752477" y="4182632"/>
              <a:ext cx="6319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Самара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354008" y="4831386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Сочи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29" name="Рисунок 1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557" y="4421845"/>
              <a:ext cx="108037" cy="194835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389129" y="4539803"/>
              <a:ext cx="10246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chemeClr val="accent1">
                      <a:lumMod val="75000"/>
                    </a:schemeClr>
                  </a:solidFill>
                </a:rPr>
                <a:t>Симферополь</a:t>
              </a:r>
              <a:endParaRPr lang="ru-RU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1291" y="3341392"/>
              <a:ext cx="108037" cy="194835"/>
            </a:xfrm>
            <a:prstGeom prst="rect">
              <a:avLst/>
            </a:prstGeom>
          </p:spPr>
        </p:pic>
        <p:sp>
          <p:nvSpPr>
            <p:cNvPr id="132" name="Прямоугольник 131"/>
            <p:cNvSpPr/>
            <p:nvPr/>
          </p:nvSpPr>
          <p:spPr>
            <a:xfrm>
              <a:off x="2471183" y="3459371"/>
              <a:ext cx="13824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</a:rPr>
                <a:t>Нижний Новгород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247996" y="3490123"/>
              <a:ext cx="12072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</a:rPr>
                <a:t>Нижневартовск</a:t>
              </a:r>
            </a:p>
          </p:txBody>
        </p:sp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6501" y="3382414"/>
              <a:ext cx="108037" cy="194835"/>
            </a:xfrm>
            <a:prstGeom prst="rect">
              <a:avLst/>
            </a:prstGeom>
          </p:spPr>
        </p:pic>
        <p:sp>
          <p:nvSpPr>
            <p:cNvPr id="135" name="Прямоугольник 134"/>
            <p:cNvSpPr/>
            <p:nvPr/>
          </p:nvSpPr>
          <p:spPr>
            <a:xfrm>
              <a:off x="4103575" y="4555567"/>
              <a:ext cx="6946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Тюмень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36" name="Рисунок 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9398" y="4472952"/>
              <a:ext cx="108037" cy="194835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4683788" y="3973138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Сургут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38" name="Рисунок 1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0127" y="3868691"/>
              <a:ext cx="108037" cy="194835"/>
            </a:xfrm>
            <a:prstGeom prst="rect">
              <a:avLst/>
            </a:prstGeom>
          </p:spPr>
        </p:pic>
        <p:pic>
          <p:nvPicPr>
            <p:cNvPr id="139" name="Рисунок 1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1613" y="2925298"/>
              <a:ext cx="108037" cy="194835"/>
            </a:xfrm>
            <a:prstGeom prst="rect">
              <a:avLst/>
            </a:prstGeom>
          </p:spPr>
        </p:pic>
        <p:sp>
          <p:nvSpPr>
            <p:cNvPr id="140" name="Прямоугольник 139"/>
            <p:cNvSpPr/>
            <p:nvPr/>
          </p:nvSpPr>
          <p:spPr>
            <a:xfrm>
              <a:off x="2890613" y="2881514"/>
              <a:ext cx="8726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Ярославль</a:t>
              </a:r>
              <a:endParaRPr lang="ru-RU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41" name="Рисунок 1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5506" y="4395432"/>
              <a:ext cx="108037" cy="194835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1327894" y="4485144"/>
              <a:ext cx="7970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solidFill>
                    <a:schemeClr val="accent1">
                      <a:lumMod val="75000"/>
                    </a:schemeClr>
                  </a:solidFill>
                </a:rPr>
                <a:t>Пятигорск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010425" y="3918960"/>
              <a:ext cx="670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</a:rPr>
                <a:t>Югорск</a:t>
              </a:r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6948" y="3816459"/>
              <a:ext cx="108037" cy="194835"/>
            </a:xfrm>
            <a:prstGeom prst="rect">
              <a:avLst/>
            </a:prstGeom>
          </p:spPr>
        </p:pic>
      </p:grpSp>
      <p:sp>
        <p:nvSpPr>
          <p:cNvPr id="145" name="Прямоугольник 144"/>
          <p:cNvSpPr/>
          <p:nvPr/>
        </p:nvSpPr>
        <p:spPr>
          <a:xfrm>
            <a:off x="7319722" y="1680973"/>
            <a:ext cx="4067968" cy="3019513"/>
          </a:xfrm>
          <a:prstGeom prst="rect">
            <a:avLst/>
          </a:prstGeom>
          <a:solidFill>
            <a:srgbClr val="F3C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6" name="Рисунок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44" y="1496729"/>
            <a:ext cx="4099374" cy="3073640"/>
          </a:xfrm>
          <a:prstGeom prst="rect">
            <a:avLst/>
          </a:prstGeom>
          <a:ln w="63500">
            <a:noFill/>
          </a:ln>
          <a:effectLst/>
        </p:spPr>
      </p:pic>
      <p:pic>
        <p:nvPicPr>
          <p:cNvPr id="148" name="Рисунок 1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827" y="5681395"/>
            <a:ext cx="108037" cy="194835"/>
          </a:xfrm>
          <a:prstGeom prst="rect">
            <a:avLst/>
          </a:prstGeom>
        </p:spPr>
      </p:pic>
      <p:sp>
        <p:nvSpPr>
          <p:cNvPr id="149" name="Прямоугольник 148"/>
          <p:cNvSpPr/>
          <p:nvPr/>
        </p:nvSpPr>
        <p:spPr>
          <a:xfrm>
            <a:off x="10001140" y="5860819"/>
            <a:ext cx="10229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Владивосток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0" name="Рисунок 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92" y="4172645"/>
            <a:ext cx="108037" cy="194835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896611" y="4233285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Краснодар</a:t>
            </a: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7" name="Рисунок 1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099" y="881480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 smtClean="0"/>
              <a:t>Работа с </a:t>
            </a:r>
            <a:r>
              <a:rPr lang="ru-RU" sz="4400" b="1" dirty="0"/>
              <a:t>материалом</a:t>
            </a:r>
            <a:br>
              <a:rPr lang="ru-RU" sz="4400" b="1" dirty="0"/>
            </a:br>
            <a:r>
              <a:rPr lang="ru-RU" sz="4400" b="1" dirty="0"/>
              <a:t/>
            </a:r>
            <a:br>
              <a:rPr lang="ru-RU" sz="4400" b="1" dirty="0"/>
            </a:br>
            <a:endParaRPr lang="ru-RU" sz="44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167957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Очистка панели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419099" y="2819399"/>
            <a:ext cx="5334001" cy="3357564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0" lvl="1" indent="0">
              <a:buNone/>
            </a:pPr>
            <a:r>
              <a:rPr lang="ru-RU" sz="1600" dirty="0" smtClean="0"/>
              <a:t>После снятия матрицы лицевую </a:t>
            </a:r>
            <a:r>
              <a:rPr lang="ru-RU" sz="1600" dirty="0"/>
              <a:t>часть изделия с фасадной плиткой </a:t>
            </a:r>
            <a:r>
              <a:rPr lang="ru-RU" sz="1600" dirty="0" smtClean="0"/>
              <a:t>необходимо очистить от </a:t>
            </a:r>
            <a:r>
              <a:rPr lang="ru-RU" sz="1600" dirty="0"/>
              <a:t>наплывов цементного </a:t>
            </a:r>
            <a:r>
              <a:rPr lang="ru-RU" sz="1600" dirty="0" smtClean="0"/>
              <a:t>молочка:</a:t>
            </a:r>
          </a:p>
          <a:p>
            <a:pPr marL="457200" lvl="1" indent="0">
              <a:buNone/>
            </a:pPr>
            <a:endParaRPr lang="ru-RU" sz="1600" dirty="0" smtClean="0"/>
          </a:p>
          <a:p>
            <a:pPr lvl="1"/>
            <a:r>
              <a:rPr lang="ru-RU" sz="1600" dirty="0" smtClean="0"/>
              <a:t>Предварительная ручная очистка, в том числе с применением специального состава</a:t>
            </a:r>
          </a:p>
          <a:p>
            <a:pPr marL="457200" lvl="1" indent="0">
              <a:buNone/>
            </a:pPr>
            <a:endParaRPr lang="ru-RU" sz="1600" u="sng" dirty="0" smtClean="0"/>
          </a:p>
          <a:p>
            <a:pPr lvl="1"/>
            <a:r>
              <a:rPr lang="ru-RU" sz="1600" dirty="0" smtClean="0"/>
              <a:t>Мойка под давлением для  удаления остатков загрязнений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926" t="18953" r="45147" b="23905"/>
          <a:stretch/>
        </p:blipFill>
        <p:spPr>
          <a:xfrm>
            <a:off x="6286499" y="571500"/>
            <a:ext cx="5638800" cy="5605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398588"/>
            <a:ext cx="10515600" cy="1325563"/>
          </a:xfrm>
        </p:spPr>
        <p:txBody>
          <a:bodyPr>
            <a:noAutofit/>
          </a:bodyPr>
          <a:lstStyle/>
          <a:p>
            <a:r>
              <a:rPr lang="ru-RU" sz="6000" dirty="0">
                <a:latin typeface="+mn-lt"/>
              </a:rPr>
              <a:t/>
            </a:r>
            <a:br>
              <a:rPr lang="ru-RU" sz="6000" dirty="0">
                <a:latin typeface="+mn-lt"/>
              </a:rPr>
            </a:br>
            <a:r>
              <a:rPr lang="ru-RU" sz="3600" dirty="0"/>
              <a:t>Сдвиг плитки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533400" y="2934491"/>
            <a:ext cx="4707862" cy="3315750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1" indent="0">
              <a:buNone/>
            </a:pPr>
            <a:r>
              <a:rPr lang="ru-RU" sz="1600" dirty="0" smtClean="0"/>
              <a:t>Во избежание дефектов монтажа необходимо точно рассчитывать размеры матрицы и следить за положением плиток в ячейках.</a:t>
            </a:r>
          </a:p>
          <a:p>
            <a:pPr marL="457200" lvl="1" indent="0">
              <a:buNone/>
            </a:pPr>
            <a:r>
              <a:rPr lang="ru-RU" sz="1600" dirty="0" smtClean="0"/>
              <a:t>Несоответствие размеров ячеек матрицы и плитки может привести к сдвигу плитки в момент заливки цемента. В этом случае дефектную плитку механически извлекают из плиты и приклеивают на прежнее место.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8289" t="7524" r="22951" b="14953"/>
          <a:stretch/>
        </p:blipFill>
        <p:spPr>
          <a:xfrm>
            <a:off x="5981700" y="533386"/>
            <a:ext cx="5753100" cy="5716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87" y="1878276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 smtClean="0"/>
              <a:t>Транспортировка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621587" y="2714498"/>
            <a:ext cx="4229100" cy="3580203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0" lvl="1" indent="0">
              <a:buNone/>
            </a:pPr>
            <a:r>
              <a:rPr lang="ru-RU" sz="1600" dirty="0"/>
              <a:t>Панель, отделанная керамической плиткой, требует аккуратной транспортировки.</a:t>
            </a:r>
          </a:p>
          <a:p>
            <a:pPr marL="457200" lvl="1" indent="0">
              <a:buNone/>
            </a:pPr>
            <a:endParaRPr lang="ru-RU" sz="1600" dirty="0"/>
          </a:p>
          <a:p>
            <a:pPr marL="457200" lvl="1" indent="0">
              <a:buNone/>
            </a:pPr>
            <a:r>
              <a:rPr lang="ru-RU" sz="1600" dirty="0"/>
              <a:t>Для транспортировки изделий с керамической плиткой используют автомобили–панелевозы, оборудованные защищенными мягкими креплениями.</a:t>
            </a:r>
          </a:p>
          <a:p>
            <a:pPr marL="457200" lvl="1" indent="0">
              <a:buNone/>
            </a:pPr>
            <a:r>
              <a:rPr lang="ru-RU" sz="1600" dirty="0"/>
              <a:t>При перевозке в условиях непогоды (осадки, грязные дороги) автомашины должны быть оборудованы специальными занавесками. </a:t>
            </a:r>
          </a:p>
          <a:p>
            <a:pPr marL="457200" lvl="1" indent="0">
              <a:buNone/>
            </a:pP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946" t="31428" r="27554" b="13238"/>
          <a:stretch/>
        </p:blipFill>
        <p:spPr>
          <a:xfrm>
            <a:off x="6668357" y="167838"/>
            <a:ext cx="5523643" cy="5233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7276" t="5429" r="25277" b="14190"/>
          <a:stretch/>
        </p:blipFill>
        <p:spPr>
          <a:xfrm>
            <a:off x="5485664" y="2714498"/>
            <a:ext cx="3376532" cy="3575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6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23" y="263880"/>
            <a:ext cx="6096000" cy="609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716" y="6305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atin typeface="+mn-lt"/>
              </a:rPr>
              <a:t>Оценка </a:t>
            </a:r>
            <a:br>
              <a:rPr lang="ru-RU" sz="6000" dirty="0" smtClean="0">
                <a:latin typeface="+mn-lt"/>
              </a:rPr>
            </a:br>
            <a:r>
              <a:rPr lang="ru-RU" sz="6000" dirty="0" smtClean="0">
                <a:latin typeface="+mn-lt"/>
              </a:rPr>
              <a:t>результатов</a:t>
            </a:r>
            <a:endParaRPr lang="ru-RU" sz="60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716" y="3904426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dirty="0" smtClean="0"/>
              <a:t>Эстетика</a:t>
            </a:r>
            <a:endParaRPr lang="ru-RU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400" dirty="0"/>
              <a:t>Удобство работы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95350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+mn-lt"/>
              </a:rPr>
              <a:t>Дальнейшее</a:t>
            </a:r>
            <a:br>
              <a:rPr lang="ru-RU" sz="4800" dirty="0" smtClean="0">
                <a:latin typeface="+mn-lt"/>
              </a:rPr>
            </a:br>
            <a:r>
              <a:rPr lang="ru-RU" sz="4800" dirty="0" smtClean="0">
                <a:latin typeface="+mn-lt"/>
              </a:rPr>
              <a:t>применение </a:t>
            </a:r>
            <a:br>
              <a:rPr lang="ru-RU" sz="4800" dirty="0" smtClean="0">
                <a:latin typeface="+mn-lt"/>
              </a:rPr>
            </a:br>
            <a:r>
              <a:rPr lang="ru-RU" sz="4800" dirty="0" smtClean="0">
                <a:latin typeface="+mn-lt"/>
              </a:rPr>
              <a:t>изделия</a:t>
            </a:r>
            <a:endParaRPr lang="ru-RU" sz="4800" dirty="0">
              <a:latin typeface="+mn-lt"/>
            </a:endParaRPr>
          </a:p>
        </p:txBody>
      </p:sp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838200" y="3255665"/>
            <a:ext cx="4879312" cy="2921297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None/>
            </a:pPr>
            <a:r>
              <a:rPr lang="ru-RU" sz="1600" b="1" dirty="0" smtClean="0"/>
              <a:t>Вы используете панель в строительстве?</a:t>
            </a:r>
          </a:p>
          <a:p>
            <a:pPr marL="0" lvl="0" indent="0">
              <a:buNone/>
            </a:pPr>
            <a:r>
              <a:rPr lang="ru-RU" sz="1400" dirty="0" smtClean="0"/>
              <a:t>Тестирования достаточно для оценки потенциала материала.</a:t>
            </a:r>
          </a:p>
          <a:p>
            <a:pPr marL="0" lvl="0" indent="0">
              <a:buNone/>
            </a:pPr>
            <a:r>
              <a:rPr lang="ru-RU" sz="1600" b="1" dirty="0" smtClean="0"/>
              <a:t>Вы делаете панель для продажи?</a:t>
            </a:r>
          </a:p>
          <a:p>
            <a:pPr marL="0" lvl="0" indent="0">
              <a:buNone/>
            </a:pPr>
            <a:r>
              <a:rPr lang="ru-RU" sz="1400" dirty="0" smtClean="0"/>
              <a:t>Для презентации изделия нужно обеспечить его эстетичность</a:t>
            </a:r>
          </a:p>
          <a:p>
            <a:pPr lvl="0"/>
            <a:r>
              <a:rPr lang="ru-RU" sz="1400" dirty="0" smtClean="0"/>
              <a:t>Очистка и мойка</a:t>
            </a:r>
          </a:p>
          <a:p>
            <a:pPr lvl="0"/>
            <a:r>
              <a:rPr lang="ru-RU" sz="1400" dirty="0" smtClean="0"/>
              <a:t>Изготовление изделия в рамках предварительного проекта  с цветами и раскладками</a:t>
            </a:r>
          </a:p>
          <a:p>
            <a:pPr lvl="1"/>
            <a:endParaRPr lang="ru-RU" sz="16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762" t="10762" r="47743" b="13429"/>
          <a:stretch/>
        </p:blipFill>
        <p:spPr>
          <a:xfrm>
            <a:off x="6382773" y="742950"/>
            <a:ext cx="5447277" cy="5434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0"/>
            <a:ext cx="1219343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9214" y="3804356"/>
            <a:ext cx="4856703" cy="2475864"/>
          </a:xfrm>
          <a:prstGeom prst="rect">
            <a:avLst/>
          </a:prstGeom>
          <a:solidFill>
            <a:schemeClr val="tx1">
              <a:lumMod val="95000"/>
              <a:lumOff val="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Фасадная плитка «кабанчик» К</a:t>
            </a:r>
            <a:r>
              <a:rPr lang="en-US" sz="1600" dirty="0" smtClean="0"/>
              <a:t>ERA</a:t>
            </a:r>
            <a:r>
              <a:rPr lang="ru-RU" sz="1600" dirty="0" smtClean="0"/>
              <a:t>М</a:t>
            </a:r>
            <a:r>
              <a:rPr lang="en-US" sz="1600" dirty="0" smtClean="0"/>
              <a:t>A MARAZZI </a:t>
            </a:r>
            <a:r>
              <a:rPr lang="ru-RU" sz="1600" dirty="0" smtClean="0"/>
              <a:t>— эстетичное и технологичное средство отделки фасадов.</a:t>
            </a:r>
          </a:p>
          <a:p>
            <a:endParaRPr lang="ru-RU" sz="1600" dirty="0" smtClean="0"/>
          </a:p>
          <a:p>
            <a:r>
              <a:rPr lang="ru-RU" sz="1600" dirty="0" smtClean="0"/>
              <a:t>В этой презентации мы расскажем о том, как начать работу с материалом на вашем предприятии.</a:t>
            </a:r>
          </a:p>
          <a:p>
            <a:endParaRPr lang="ru-RU" sz="16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24" y="849496"/>
            <a:ext cx="6522426" cy="132556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+mn-lt"/>
              </a:rPr>
              <a:t>Кто может воспользоваться предложением</a:t>
            </a:r>
            <a:endParaRPr lang="ru-RU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924" y="3981450"/>
            <a:ext cx="4636476" cy="2379157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Принять участие в программе может предприятие из любого региона. </a:t>
            </a:r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Мы разработаем для вас программу тестирования: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Напишите на </a:t>
            </a:r>
            <a:r>
              <a:rPr lang="ru-RU" sz="1600" u="sng" dirty="0">
                <a:solidFill>
                  <a:schemeClr val="bg1"/>
                </a:solidFill>
                <a:hlinkClick r:id="rId2"/>
              </a:rPr>
              <a:t>panel@kerama-marazzi.ru</a:t>
            </a:r>
            <a:r>
              <a:rPr lang="ru-RU" sz="1600" dirty="0">
                <a:solidFill>
                  <a:schemeClr val="bg1"/>
                </a:solidFill>
              </a:rPr>
              <a:t>  </a:t>
            </a:r>
            <a:r>
              <a:rPr lang="ru-RU" sz="1600" dirty="0"/>
              <a:t>или позвоните </a:t>
            </a:r>
            <a:r>
              <a:rPr lang="ru-RU" sz="1600" dirty="0" smtClean="0"/>
              <a:t>по номеру +7</a:t>
            </a:r>
            <a:r>
              <a:rPr lang="ru-RU" sz="1600" dirty="0"/>
              <a:t> 916 450 25 </a:t>
            </a:r>
            <a:r>
              <a:rPr lang="ru-RU" sz="1600" dirty="0" smtClean="0"/>
              <a:t>23</a:t>
            </a:r>
            <a:endParaRPr lang="ru-RU" sz="1600" dirty="0"/>
          </a:p>
          <a:p>
            <a:pPr algn="ctr"/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77" y="200704"/>
            <a:ext cx="6159903" cy="6159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012" r="-240" b="32320"/>
          <a:stretch/>
        </p:blipFill>
        <p:spPr>
          <a:xfrm>
            <a:off x="0" y="-171450"/>
            <a:ext cx="12308114" cy="72211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49943" y="-464457"/>
            <a:ext cx="12917714" cy="7736114"/>
          </a:xfrm>
          <a:prstGeom prst="rect">
            <a:avLst/>
          </a:prstGeom>
          <a:solidFill>
            <a:schemeClr val="bg2">
              <a:lumMod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38" y="6107897"/>
            <a:ext cx="3280825" cy="7501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53" y="-627361"/>
            <a:ext cx="12241653" cy="81457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686" y="539297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Легкий старт: </a:t>
            </a:r>
            <a:br>
              <a:rPr lang="ru-RU" sz="48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тестирование на предприятии</a:t>
            </a:r>
            <a:endParaRPr lang="ru-RU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9988" y="4075889"/>
            <a:ext cx="4856703" cy="208375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 </a:t>
            </a:r>
            <a:r>
              <a:rPr lang="ru-RU" sz="1600" dirty="0" smtClean="0"/>
              <a:t>Мы предлагаем Вам возможность</a:t>
            </a:r>
          </a:p>
          <a:p>
            <a:r>
              <a:rPr lang="ru-RU" sz="1600" dirty="0" smtClean="0"/>
              <a:t>протестировать материал ,чтобы оценить </a:t>
            </a:r>
            <a:r>
              <a:rPr lang="ru-RU" sz="1600" dirty="0"/>
              <a:t>технологичность решения и экономику </a:t>
            </a:r>
            <a:r>
              <a:rPr lang="ru-RU" sz="1600" dirty="0" smtClean="0"/>
              <a:t>производства панелей с «кабанчиком».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733"/>
            <a:ext cx="12219839" cy="81312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6201" y="2937753"/>
            <a:ext cx="6603855" cy="3336053"/>
          </a:xfrm>
          <a:prstGeom prst="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Проба позволит принять обоснованное решение о применении «кабанчика»:</a:t>
            </a:r>
          </a:p>
          <a:p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	Оценить технологичность производства и     	функциональность изделия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	Выявить нюансы производственного процесса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	Получить практику работы с матрицей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	Оценить эстетическую привлекательность изделия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	Сравнить теоретические выкладки и практическую 	экономику производства</a:t>
            </a:r>
          </a:p>
          <a:p>
            <a:pPr algn="ctr"/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66202" y="573932"/>
            <a:ext cx="10900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Оцените работу с материалом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8812"/>
            <a:ext cx="12192000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750" y="422998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+mn-lt"/>
              </a:rPr>
              <a:t>Условия тестирования</a:t>
            </a:r>
            <a:endParaRPr lang="ru-RU" sz="48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750" y="3886200"/>
            <a:ext cx="4856703" cy="2271713"/>
          </a:xfrm>
          <a:prstGeom prst="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Материал предоставляется </a:t>
            </a:r>
            <a:r>
              <a:rPr lang="ru-RU" sz="1600" dirty="0" smtClean="0"/>
              <a:t>бесплатно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Формат по умолчанию 28,8 х 8,8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Цвета – из имеющихся в наличии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Количество материала, достаточное </a:t>
            </a:r>
            <a:r>
              <a:rPr lang="ru-RU" sz="1600" dirty="0"/>
              <a:t>для </a:t>
            </a:r>
            <a:r>
              <a:rPr lang="ru-RU" sz="1600" dirty="0" smtClean="0"/>
              <a:t> заполнения матрицы </a:t>
            </a:r>
            <a:r>
              <a:rPr lang="ru-RU" sz="1600" dirty="0"/>
              <a:t>под глухую </a:t>
            </a:r>
            <a:r>
              <a:rPr lang="ru-RU" sz="1600" dirty="0" smtClean="0"/>
              <a:t>стену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Изготовление </a:t>
            </a:r>
            <a:r>
              <a:rPr lang="ru-RU" sz="1600" dirty="0"/>
              <a:t>матрицы </a:t>
            </a:r>
            <a:r>
              <a:rPr lang="ru-RU" sz="1600" dirty="0" smtClean="0"/>
              <a:t>за </a:t>
            </a:r>
            <a:r>
              <a:rPr lang="ru-RU" sz="1600" dirty="0"/>
              <a:t>счет </a:t>
            </a:r>
            <a:r>
              <a:rPr lang="ru-RU" sz="1600" dirty="0" smtClean="0"/>
              <a:t>заказчика 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583509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Что требуется </a:t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от предприятия?</a:t>
            </a:r>
            <a:endParaRPr lang="ru-RU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" y="2244489"/>
            <a:ext cx="49911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Необходимо</a:t>
            </a:r>
            <a:endParaRPr lang="ru-RU" sz="1600" b="1" dirty="0"/>
          </a:p>
          <a:p>
            <a:endParaRPr lang="ru-RU" sz="1600" dirty="0"/>
          </a:p>
          <a:p>
            <a:r>
              <a:rPr lang="ru-RU" sz="1600" dirty="0"/>
              <a:t>Возможность разместить дополнительный пост укладки матрицы и плитки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b="1" dirty="0" smtClean="0"/>
          </a:p>
          <a:p>
            <a:pPr lvl="0"/>
            <a:r>
              <a:rPr lang="ru-RU" sz="1600" b="1" dirty="0" smtClean="0"/>
              <a:t>Желательно</a:t>
            </a:r>
            <a:endParaRPr lang="ru-RU" sz="1600" b="1" dirty="0"/>
          </a:p>
          <a:p>
            <a:pPr lvl="0" algn="ctr"/>
            <a:endParaRPr lang="ru-RU" sz="1600" dirty="0"/>
          </a:p>
          <a:p>
            <a:pPr lvl="0"/>
            <a:r>
              <a:rPr lang="ru-RU" sz="1600" dirty="0"/>
              <a:t>Возможность разместить дополнительный пост мытья изделий</a:t>
            </a:r>
          </a:p>
          <a:p>
            <a:pPr lvl="0"/>
            <a:endParaRPr lang="ru-RU" sz="1600" dirty="0"/>
          </a:p>
          <a:p>
            <a:pPr lvl="0"/>
            <a:r>
              <a:rPr lang="ru-RU" sz="1600" dirty="0"/>
              <a:t>Возможность сформировать бригаду из молодых рабочих: они быстрее учатся, что сводит к минимуму влияние человеческого фактора</a:t>
            </a:r>
          </a:p>
          <a:p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6188" t="6191" r="24907" b="11523"/>
          <a:stretch/>
        </p:blipFill>
        <p:spPr>
          <a:xfrm>
            <a:off x="5505450" y="803553"/>
            <a:ext cx="6248401" cy="5455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25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+mn-lt"/>
              </a:rPr>
              <a:t>Этапы работ</a:t>
            </a:r>
            <a:endParaRPr lang="ru-RU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924" y="2857500"/>
            <a:ext cx="5150321" cy="3503108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Предварительная консультация с представителями </a:t>
            </a:r>
            <a:r>
              <a:rPr lang="en-US" sz="1600" dirty="0"/>
              <a:t>KERAMA MARAZZI</a:t>
            </a:r>
            <a:endParaRPr lang="ru-RU" sz="1600" dirty="0"/>
          </a:p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Разработка проекта матрицы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Определение необходимого количества и схемы раскладки тестовой плитки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Оплата матрицы и её производство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Отгрузка  и </a:t>
            </a:r>
            <a:r>
              <a:rPr lang="ru-RU" sz="1600" dirty="0" smtClean="0"/>
              <a:t>транспортировка </a:t>
            </a:r>
            <a:r>
              <a:rPr lang="ru-RU" sz="1600" dirty="0"/>
              <a:t>плитки </a:t>
            </a:r>
            <a:endParaRPr lang="ru-RU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Транспортировка матрицы своими силами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Заливка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/>
              <a:t>Оценка </a:t>
            </a:r>
            <a:r>
              <a:rPr lang="ru-RU" sz="1600" dirty="0" smtClean="0"/>
              <a:t>результата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505505"/>
            <a:ext cx="5855103" cy="5855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6426603"/>
            <a:ext cx="1886857" cy="431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24" y="772066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+mn-lt"/>
              </a:rPr>
              <a:t>С чего начать</a:t>
            </a:r>
            <a:r>
              <a:rPr lang="ru-RU" sz="4800" b="1" dirty="0">
                <a:latin typeface="+mn-lt"/>
              </a:rPr>
              <a:t/>
            </a:r>
            <a:br>
              <a:rPr lang="ru-RU" sz="4800" b="1" dirty="0">
                <a:latin typeface="+mn-lt"/>
              </a:rPr>
            </a:br>
            <a:endParaRPr lang="ru-RU" sz="4800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924" y="3365561"/>
            <a:ext cx="4625275" cy="252088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Проектно-технический отдел Заказчика  разрабатывает матрицу в сотрудничестве</a:t>
            </a:r>
          </a:p>
          <a:p>
            <a:r>
              <a:rPr lang="ru-RU" sz="1600" dirty="0" smtClean="0"/>
              <a:t>с </a:t>
            </a:r>
            <a:r>
              <a:rPr lang="en-US" sz="1600" dirty="0" smtClean="0"/>
              <a:t>KERAMA MARAZZI</a:t>
            </a:r>
            <a:r>
              <a:rPr lang="ru-RU" sz="1600" dirty="0" smtClean="0"/>
              <a:t> с учетом габаритов и допусков плитки.</a:t>
            </a:r>
          </a:p>
          <a:p>
            <a:endParaRPr lang="ru-RU" sz="1600" dirty="0"/>
          </a:p>
          <a:p>
            <a:r>
              <a:rPr lang="ru-RU" sz="1600" dirty="0" smtClean="0"/>
              <a:t> Четкое соблюдение размеров – </a:t>
            </a:r>
          </a:p>
          <a:p>
            <a:pPr lvl="0"/>
            <a:r>
              <a:rPr lang="ru-RU" sz="1600" dirty="0" smtClean="0"/>
              <a:t> Залог качественного результата.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11175" y="49035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Поставки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Консультации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Внедрение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00" y="1616548"/>
            <a:ext cx="7097800" cy="5241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ryysobol.ru/wp-content/uploads/2015/09/bg-pic-1024x732@2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68643"/>
            <a:ext cx="12309548" cy="87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 flipV="1">
            <a:off x="-1162050" y="-1409700"/>
            <a:ext cx="15068550" cy="94869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24" y="593725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+mn-lt"/>
              </a:rPr>
              <a:t>Как разработать матрицу</a:t>
            </a:r>
            <a:r>
              <a:rPr lang="ru-RU" sz="4800" b="1" dirty="0">
                <a:latin typeface="+mn-lt"/>
              </a:rPr>
              <a:t/>
            </a:r>
            <a:br>
              <a:rPr lang="ru-RU" sz="4800" b="1" dirty="0">
                <a:latin typeface="+mn-lt"/>
              </a:rPr>
            </a:br>
            <a:endParaRPr lang="ru-RU" sz="4800" b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8924" y="3257550"/>
            <a:ext cx="5379426" cy="3103056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Процесс разработки матрицы максимально прост</a:t>
            </a:r>
          </a:p>
          <a:p>
            <a:endParaRPr lang="ru-RU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Используйте компьютерную программу, чтобы «разложить» «кабанчик» по вашей стандартной панели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о итогам раскладки сформируйте техническое задание: рассчитайте толщину шва и габариты матрицы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Отправьте заявку на изготовление матрицы в </a:t>
            </a:r>
            <a:r>
              <a:rPr lang="en-US" sz="1600" dirty="0" smtClean="0"/>
              <a:t>KERAMA</a:t>
            </a:r>
            <a:r>
              <a:rPr lang="ru-RU" sz="1600" dirty="0" smtClean="0"/>
              <a:t> </a:t>
            </a:r>
            <a:r>
              <a:rPr lang="en-US" sz="1600" dirty="0" smtClean="0"/>
              <a:t>MARAZZI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22" y="6415314"/>
            <a:ext cx="1951796" cy="4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969</Words>
  <Application>Microsoft Office PowerPoint</Application>
  <PresentationFormat>Широкоэкранный</PresentationFormat>
  <Paragraphs>188</Paragraphs>
  <Slides>21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Тема Office</vt:lpstr>
      <vt:lpstr>ФАСАДНАЯ ПЛИТКА «КАБАНЧИК» </vt:lpstr>
      <vt:lpstr>Презентация PowerPoint</vt:lpstr>
      <vt:lpstr>Легкий старт:  тестирование на предприятии</vt:lpstr>
      <vt:lpstr>Презентация PowerPoint</vt:lpstr>
      <vt:lpstr>Условия тестирования</vt:lpstr>
      <vt:lpstr>Что требуется  от предприятия?</vt:lpstr>
      <vt:lpstr>Этапы работ</vt:lpstr>
      <vt:lpstr>С чего начать </vt:lpstr>
      <vt:lpstr>Как разработать матрицу </vt:lpstr>
      <vt:lpstr>Подгонка  размеров</vt:lpstr>
      <vt:lpstr>Оплата матрицы  и её производство  </vt:lpstr>
      <vt:lpstr>Предоставление материала</vt:lpstr>
      <vt:lpstr>Наиболее  популярные  варианты раскладки </vt:lpstr>
      <vt:lpstr>Отгрузка и транспортировка кабанчика</vt:lpstr>
      <vt:lpstr>Очистка панели </vt:lpstr>
      <vt:lpstr> Сдвиг плитки  </vt:lpstr>
      <vt:lpstr>Транспортировка  </vt:lpstr>
      <vt:lpstr>Оценка  результатов</vt:lpstr>
      <vt:lpstr>Дальнейшее применение  изделия</vt:lpstr>
      <vt:lpstr>Кто может воспользоваться предложением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«Кабанчик»</dc:title>
  <dc:creator>Repina L. A.</dc:creator>
  <cp:lastModifiedBy>HP</cp:lastModifiedBy>
  <cp:revision>42</cp:revision>
  <dcterms:created xsi:type="dcterms:W3CDTF">2018-03-23T07:55:54Z</dcterms:created>
  <dcterms:modified xsi:type="dcterms:W3CDTF">2018-04-17T10:35:42Z</dcterms:modified>
</cp:coreProperties>
</file>